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9" r:id="rId1"/>
  </p:sldMasterIdLst>
  <p:notesMasterIdLst>
    <p:notesMasterId r:id="rId33"/>
  </p:notesMasterIdLst>
  <p:sldIdLst>
    <p:sldId id="273" r:id="rId2"/>
    <p:sldId id="327" r:id="rId3"/>
    <p:sldId id="328" r:id="rId4"/>
    <p:sldId id="329" r:id="rId5"/>
    <p:sldId id="340" r:id="rId6"/>
    <p:sldId id="280" r:id="rId7"/>
    <p:sldId id="331" r:id="rId8"/>
    <p:sldId id="318" r:id="rId9"/>
    <p:sldId id="319" r:id="rId10"/>
    <p:sldId id="320" r:id="rId11"/>
    <p:sldId id="332" r:id="rId12"/>
    <p:sldId id="345" r:id="rId13"/>
    <p:sldId id="355" r:id="rId14"/>
    <p:sldId id="353" r:id="rId15"/>
    <p:sldId id="351" r:id="rId16"/>
    <p:sldId id="348" r:id="rId17"/>
    <p:sldId id="346" r:id="rId18"/>
    <p:sldId id="347" r:id="rId19"/>
    <p:sldId id="335" r:id="rId20"/>
    <p:sldId id="336" r:id="rId21"/>
    <p:sldId id="337" r:id="rId22"/>
    <p:sldId id="308" r:id="rId23"/>
    <p:sldId id="297" r:id="rId24"/>
    <p:sldId id="301" r:id="rId25"/>
    <p:sldId id="323" r:id="rId26"/>
    <p:sldId id="324" r:id="rId27"/>
    <p:sldId id="325" r:id="rId28"/>
    <p:sldId id="341" r:id="rId29"/>
    <p:sldId id="285" r:id="rId30"/>
    <p:sldId id="356" r:id="rId31"/>
    <p:sldId id="354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46746A-E1DB-47C1-A1E6-3427B8DE9FA9}" v="1" dt="2024-04-11T15:03:35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1847"/>
  </p:normalViewPr>
  <p:slideViewPr>
    <p:cSldViewPr snapToGrid="0" snapToObjects="1">
      <p:cViewPr varScale="1">
        <p:scale>
          <a:sx n="93" d="100"/>
          <a:sy n="93" d="100"/>
        </p:scale>
        <p:origin x="58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Duifhuis" userId="8ab25000-6c79-4bae-ab64-0f49d349e67e" providerId="ADAL" clId="{4746746A-E1DB-47C1-A1E6-3427B8DE9FA9}"/>
    <pc:docChg chg="modSld">
      <pc:chgData name="Peter Duifhuis" userId="8ab25000-6c79-4bae-ab64-0f49d349e67e" providerId="ADAL" clId="{4746746A-E1DB-47C1-A1E6-3427B8DE9FA9}" dt="2024-04-11T15:08:11.240" v="42" actId="2711"/>
      <pc:docMkLst>
        <pc:docMk/>
      </pc:docMkLst>
      <pc:sldChg chg="modSp mod">
        <pc:chgData name="Peter Duifhuis" userId="8ab25000-6c79-4bae-ab64-0f49d349e67e" providerId="ADAL" clId="{4746746A-E1DB-47C1-A1E6-3427B8DE9FA9}" dt="2024-04-11T15:02:42.320" v="9" actId="2711"/>
        <pc:sldMkLst>
          <pc:docMk/>
          <pc:sldMk cId="2554602486" sldId="273"/>
        </pc:sldMkLst>
        <pc:spChg chg="mod">
          <ac:chgData name="Peter Duifhuis" userId="8ab25000-6c79-4bae-ab64-0f49d349e67e" providerId="ADAL" clId="{4746746A-E1DB-47C1-A1E6-3427B8DE9FA9}" dt="2024-04-11T15:02:42.320" v="9" actId="2711"/>
          <ac:spMkLst>
            <pc:docMk/>
            <pc:sldMk cId="2554602486" sldId="273"/>
            <ac:spMk id="5" creationId="{CF520779-B16F-074A-BE97-C95A318745C8}"/>
          </ac:spMkLst>
        </pc:spChg>
        <pc:spChg chg="mod">
          <ac:chgData name="Peter Duifhuis" userId="8ab25000-6c79-4bae-ab64-0f49d349e67e" providerId="ADAL" clId="{4746746A-E1DB-47C1-A1E6-3427B8DE9FA9}" dt="2024-04-11T15:02:25.821" v="7" actId="2711"/>
          <ac:spMkLst>
            <pc:docMk/>
            <pc:sldMk cId="2554602486" sldId="273"/>
            <ac:spMk id="8" creationId="{CC5327D8-2B44-5D4F-9446-20AA82144D60}"/>
          </ac:spMkLst>
        </pc:spChg>
      </pc:sldChg>
      <pc:sldChg chg="modSp mod">
        <pc:chgData name="Peter Duifhuis" userId="8ab25000-6c79-4bae-ab64-0f49d349e67e" providerId="ADAL" clId="{4746746A-E1DB-47C1-A1E6-3427B8DE9FA9}" dt="2024-04-11T15:03:43.940" v="17" actId="2711"/>
        <pc:sldMkLst>
          <pc:docMk/>
          <pc:sldMk cId="3117920586" sldId="280"/>
        </pc:sldMkLst>
        <pc:spChg chg="mod">
          <ac:chgData name="Peter Duifhuis" userId="8ab25000-6c79-4bae-ab64-0f49d349e67e" providerId="ADAL" clId="{4746746A-E1DB-47C1-A1E6-3427B8DE9FA9}" dt="2024-04-11T15:03:43.940" v="17" actId="2711"/>
          <ac:spMkLst>
            <pc:docMk/>
            <pc:sldMk cId="3117920586" sldId="280"/>
            <ac:spMk id="2" creationId="{62CD482E-B7A0-2941-9586-F1A6DD5A2054}"/>
          </ac:spMkLst>
        </pc:spChg>
      </pc:sldChg>
      <pc:sldChg chg="modSp mod">
        <pc:chgData name="Peter Duifhuis" userId="8ab25000-6c79-4bae-ab64-0f49d349e67e" providerId="ADAL" clId="{4746746A-E1DB-47C1-A1E6-3427B8DE9FA9}" dt="2024-04-11T15:07:49.230" v="39" actId="14100"/>
        <pc:sldMkLst>
          <pc:docMk/>
          <pc:sldMk cId="270274782" sldId="285"/>
        </pc:sldMkLst>
        <pc:spChg chg="mod">
          <ac:chgData name="Peter Duifhuis" userId="8ab25000-6c79-4bae-ab64-0f49d349e67e" providerId="ADAL" clId="{4746746A-E1DB-47C1-A1E6-3427B8DE9FA9}" dt="2024-04-11T15:07:49.230" v="39" actId="14100"/>
          <ac:spMkLst>
            <pc:docMk/>
            <pc:sldMk cId="270274782" sldId="285"/>
            <ac:spMk id="2" creationId="{726D3F5D-48BB-474E-9CE9-419AEE26EAF3}"/>
          </ac:spMkLst>
        </pc:spChg>
        <pc:spChg chg="mod">
          <ac:chgData name="Peter Duifhuis" userId="8ab25000-6c79-4bae-ab64-0f49d349e67e" providerId="ADAL" clId="{4746746A-E1DB-47C1-A1E6-3427B8DE9FA9}" dt="2024-04-11T15:07:49.230" v="39" actId="14100"/>
          <ac:spMkLst>
            <pc:docMk/>
            <pc:sldMk cId="270274782" sldId="285"/>
            <ac:spMk id="6" creationId="{C7D402B7-F9C8-40A4-B149-C505B2B72896}"/>
          </ac:spMkLst>
        </pc:spChg>
      </pc:sldChg>
      <pc:sldChg chg="modSp mod">
        <pc:chgData name="Peter Duifhuis" userId="8ab25000-6c79-4bae-ab64-0f49d349e67e" providerId="ADAL" clId="{4746746A-E1DB-47C1-A1E6-3427B8DE9FA9}" dt="2024-04-11T15:06:58.728" v="35" actId="2711"/>
        <pc:sldMkLst>
          <pc:docMk/>
          <pc:sldMk cId="4274172404" sldId="301"/>
        </pc:sldMkLst>
        <pc:spChg chg="mod">
          <ac:chgData name="Peter Duifhuis" userId="8ab25000-6c79-4bae-ab64-0f49d349e67e" providerId="ADAL" clId="{4746746A-E1DB-47C1-A1E6-3427B8DE9FA9}" dt="2024-04-11T14:58:13.492" v="0" actId="2711"/>
          <ac:spMkLst>
            <pc:docMk/>
            <pc:sldMk cId="4274172404" sldId="301"/>
            <ac:spMk id="2" creationId="{62CD482E-B7A0-2941-9586-F1A6DD5A2054}"/>
          </ac:spMkLst>
        </pc:spChg>
        <pc:spChg chg="mod">
          <ac:chgData name="Peter Duifhuis" userId="8ab25000-6c79-4bae-ab64-0f49d349e67e" providerId="ADAL" clId="{4746746A-E1DB-47C1-A1E6-3427B8DE9FA9}" dt="2024-04-11T14:59:07.318" v="1" actId="2711"/>
          <ac:spMkLst>
            <pc:docMk/>
            <pc:sldMk cId="4274172404" sldId="301"/>
            <ac:spMk id="3" creationId="{A372E32A-6893-4946-8312-F103A2984986}"/>
          </ac:spMkLst>
        </pc:spChg>
        <pc:spChg chg="mod">
          <ac:chgData name="Peter Duifhuis" userId="8ab25000-6c79-4bae-ab64-0f49d349e67e" providerId="ADAL" clId="{4746746A-E1DB-47C1-A1E6-3427B8DE9FA9}" dt="2024-04-11T15:06:58.728" v="35" actId="2711"/>
          <ac:spMkLst>
            <pc:docMk/>
            <pc:sldMk cId="4274172404" sldId="301"/>
            <ac:spMk id="5" creationId="{E8C85238-7C3E-825F-1F05-B14B69D8F2B8}"/>
          </ac:spMkLst>
        </pc:spChg>
      </pc:sldChg>
      <pc:sldChg chg="modSp mod">
        <pc:chgData name="Peter Duifhuis" userId="8ab25000-6c79-4bae-ab64-0f49d349e67e" providerId="ADAL" clId="{4746746A-E1DB-47C1-A1E6-3427B8DE9FA9}" dt="2024-04-11T15:06:48.838" v="34" actId="2711"/>
        <pc:sldMkLst>
          <pc:docMk/>
          <pc:sldMk cId="1752924346" sldId="308"/>
        </pc:sldMkLst>
        <pc:spChg chg="mod">
          <ac:chgData name="Peter Duifhuis" userId="8ab25000-6c79-4bae-ab64-0f49d349e67e" providerId="ADAL" clId="{4746746A-E1DB-47C1-A1E6-3427B8DE9FA9}" dt="2024-04-11T15:06:48.838" v="34" actId="2711"/>
          <ac:spMkLst>
            <pc:docMk/>
            <pc:sldMk cId="1752924346" sldId="308"/>
            <ac:spMk id="11" creationId="{F69BF3DD-56F3-004C-9538-8491CBAB71B6}"/>
          </ac:spMkLst>
        </pc:spChg>
      </pc:sldChg>
      <pc:sldChg chg="modSp mod">
        <pc:chgData name="Peter Duifhuis" userId="8ab25000-6c79-4bae-ab64-0f49d349e67e" providerId="ADAL" clId="{4746746A-E1DB-47C1-A1E6-3427B8DE9FA9}" dt="2024-04-11T15:04:06.461" v="19" actId="2711"/>
        <pc:sldMkLst>
          <pc:docMk/>
          <pc:sldMk cId="4283750271" sldId="318"/>
        </pc:sldMkLst>
        <pc:spChg chg="mod">
          <ac:chgData name="Peter Duifhuis" userId="8ab25000-6c79-4bae-ab64-0f49d349e67e" providerId="ADAL" clId="{4746746A-E1DB-47C1-A1E6-3427B8DE9FA9}" dt="2024-04-11T15:04:06.461" v="19" actId="2711"/>
          <ac:spMkLst>
            <pc:docMk/>
            <pc:sldMk cId="4283750271" sldId="318"/>
            <ac:spMk id="5" creationId="{3DBA2371-41E4-E242-A696-D64D13511EDA}"/>
          </ac:spMkLst>
        </pc:spChg>
      </pc:sldChg>
      <pc:sldChg chg="modSp mod">
        <pc:chgData name="Peter Duifhuis" userId="8ab25000-6c79-4bae-ab64-0f49d349e67e" providerId="ADAL" clId="{4746746A-E1DB-47C1-A1E6-3427B8DE9FA9}" dt="2024-04-11T15:04:32.258" v="22" actId="20577"/>
        <pc:sldMkLst>
          <pc:docMk/>
          <pc:sldMk cId="3919456563" sldId="319"/>
        </pc:sldMkLst>
        <pc:spChg chg="mod">
          <ac:chgData name="Peter Duifhuis" userId="8ab25000-6c79-4bae-ab64-0f49d349e67e" providerId="ADAL" clId="{4746746A-E1DB-47C1-A1E6-3427B8DE9FA9}" dt="2024-04-11T15:04:32.258" v="22" actId="20577"/>
          <ac:spMkLst>
            <pc:docMk/>
            <pc:sldMk cId="3919456563" sldId="319"/>
            <ac:spMk id="7" creationId="{4D62FDB3-B772-D2A1-71A2-A8D20D25CBB2}"/>
          </ac:spMkLst>
        </pc:spChg>
      </pc:sldChg>
      <pc:sldChg chg="modSp mod">
        <pc:chgData name="Peter Duifhuis" userId="8ab25000-6c79-4bae-ab64-0f49d349e67e" providerId="ADAL" clId="{4746746A-E1DB-47C1-A1E6-3427B8DE9FA9}" dt="2024-04-11T15:04:57.601" v="24" actId="2711"/>
        <pc:sldMkLst>
          <pc:docMk/>
          <pc:sldMk cId="1863246348" sldId="320"/>
        </pc:sldMkLst>
        <pc:spChg chg="mod">
          <ac:chgData name="Peter Duifhuis" userId="8ab25000-6c79-4bae-ab64-0f49d349e67e" providerId="ADAL" clId="{4746746A-E1DB-47C1-A1E6-3427B8DE9FA9}" dt="2024-04-11T15:04:57.601" v="24" actId="2711"/>
          <ac:spMkLst>
            <pc:docMk/>
            <pc:sldMk cId="1863246348" sldId="320"/>
            <ac:spMk id="2" creationId="{62C5A71C-901B-6DCB-F71D-A0C9B9C00FBF}"/>
          </ac:spMkLst>
        </pc:spChg>
        <pc:spChg chg="mod">
          <ac:chgData name="Peter Duifhuis" userId="8ab25000-6c79-4bae-ab64-0f49d349e67e" providerId="ADAL" clId="{4746746A-E1DB-47C1-A1E6-3427B8DE9FA9}" dt="2024-04-11T15:04:57.601" v="24" actId="2711"/>
          <ac:spMkLst>
            <pc:docMk/>
            <pc:sldMk cId="1863246348" sldId="320"/>
            <ac:spMk id="7" creationId="{9747423C-6463-07ED-0EE1-CED4FBD44E5A}"/>
          </ac:spMkLst>
        </pc:spChg>
        <pc:spChg chg="mod">
          <ac:chgData name="Peter Duifhuis" userId="8ab25000-6c79-4bae-ab64-0f49d349e67e" providerId="ADAL" clId="{4746746A-E1DB-47C1-A1E6-3427B8DE9FA9}" dt="2024-04-11T15:04:57.601" v="24" actId="2711"/>
          <ac:spMkLst>
            <pc:docMk/>
            <pc:sldMk cId="1863246348" sldId="320"/>
            <ac:spMk id="8" creationId="{D152279C-3F00-C14C-C396-61EA60BC0646}"/>
          </ac:spMkLst>
        </pc:spChg>
        <pc:spChg chg="mod">
          <ac:chgData name="Peter Duifhuis" userId="8ab25000-6c79-4bae-ab64-0f49d349e67e" providerId="ADAL" clId="{4746746A-E1DB-47C1-A1E6-3427B8DE9FA9}" dt="2024-04-11T15:04:57.601" v="24" actId="2711"/>
          <ac:spMkLst>
            <pc:docMk/>
            <pc:sldMk cId="1863246348" sldId="320"/>
            <ac:spMk id="9" creationId="{EB118A9F-143F-9832-8BCD-9594DFF33041}"/>
          </ac:spMkLst>
        </pc:spChg>
        <pc:spChg chg="mod">
          <ac:chgData name="Peter Duifhuis" userId="8ab25000-6c79-4bae-ab64-0f49d349e67e" providerId="ADAL" clId="{4746746A-E1DB-47C1-A1E6-3427B8DE9FA9}" dt="2024-04-11T15:04:57.601" v="24" actId="2711"/>
          <ac:spMkLst>
            <pc:docMk/>
            <pc:sldMk cId="1863246348" sldId="320"/>
            <ac:spMk id="10" creationId="{4083395E-A3F1-1D73-9ED0-BFAA73CA0E51}"/>
          </ac:spMkLst>
        </pc:spChg>
        <pc:spChg chg="mod">
          <ac:chgData name="Peter Duifhuis" userId="8ab25000-6c79-4bae-ab64-0f49d349e67e" providerId="ADAL" clId="{4746746A-E1DB-47C1-A1E6-3427B8DE9FA9}" dt="2024-04-11T15:04:45.134" v="23" actId="2711"/>
          <ac:spMkLst>
            <pc:docMk/>
            <pc:sldMk cId="1863246348" sldId="320"/>
            <ac:spMk id="11" creationId="{593818F2-73B1-FBEB-7703-EB76E3CBBBFD}"/>
          </ac:spMkLst>
        </pc:spChg>
      </pc:sldChg>
      <pc:sldChg chg="modSp mod">
        <pc:chgData name="Peter Duifhuis" userId="8ab25000-6c79-4bae-ab64-0f49d349e67e" providerId="ADAL" clId="{4746746A-E1DB-47C1-A1E6-3427B8DE9FA9}" dt="2024-04-11T15:07:14.103" v="36" actId="2711"/>
        <pc:sldMkLst>
          <pc:docMk/>
          <pc:sldMk cId="279516535" sldId="325"/>
        </pc:sldMkLst>
        <pc:spChg chg="mod">
          <ac:chgData name="Peter Duifhuis" userId="8ab25000-6c79-4bae-ab64-0f49d349e67e" providerId="ADAL" clId="{4746746A-E1DB-47C1-A1E6-3427B8DE9FA9}" dt="2024-04-11T15:07:14.103" v="36" actId="2711"/>
          <ac:spMkLst>
            <pc:docMk/>
            <pc:sldMk cId="279516535" sldId="325"/>
            <ac:spMk id="2" creationId="{62CD482E-B7A0-2941-9586-F1A6DD5A2054}"/>
          </ac:spMkLst>
        </pc:spChg>
        <pc:spChg chg="mod">
          <ac:chgData name="Peter Duifhuis" userId="8ab25000-6c79-4bae-ab64-0f49d349e67e" providerId="ADAL" clId="{4746746A-E1DB-47C1-A1E6-3427B8DE9FA9}" dt="2024-04-11T15:07:14.103" v="36" actId="2711"/>
          <ac:spMkLst>
            <pc:docMk/>
            <pc:sldMk cId="279516535" sldId="325"/>
            <ac:spMk id="3" creationId="{A372E32A-6893-4946-8312-F103A2984986}"/>
          </ac:spMkLst>
        </pc:spChg>
      </pc:sldChg>
      <pc:sldChg chg="modSp mod">
        <pc:chgData name="Peter Duifhuis" userId="8ab25000-6c79-4bae-ab64-0f49d349e67e" providerId="ADAL" clId="{4746746A-E1DB-47C1-A1E6-3427B8DE9FA9}" dt="2024-04-11T15:03:10.432" v="14" actId="2711"/>
        <pc:sldMkLst>
          <pc:docMk/>
          <pc:sldMk cId="3461955703" sldId="327"/>
        </pc:sldMkLst>
        <pc:spChg chg="mod">
          <ac:chgData name="Peter Duifhuis" userId="8ab25000-6c79-4bae-ab64-0f49d349e67e" providerId="ADAL" clId="{4746746A-E1DB-47C1-A1E6-3427B8DE9FA9}" dt="2024-04-11T15:03:10.432" v="14" actId="2711"/>
          <ac:spMkLst>
            <pc:docMk/>
            <pc:sldMk cId="3461955703" sldId="327"/>
            <ac:spMk id="8" creationId="{B11DB213-9A50-C763-3E25-2584C94BD946}"/>
          </ac:spMkLst>
        </pc:spChg>
      </pc:sldChg>
      <pc:sldChg chg="modSp mod">
        <pc:chgData name="Peter Duifhuis" userId="8ab25000-6c79-4bae-ab64-0f49d349e67e" providerId="ADAL" clId="{4746746A-E1DB-47C1-A1E6-3427B8DE9FA9}" dt="2024-04-11T15:03:58.117" v="18" actId="2711"/>
        <pc:sldMkLst>
          <pc:docMk/>
          <pc:sldMk cId="2941108841" sldId="331"/>
        </pc:sldMkLst>
        <pc:spChg chg="mod">
          <ac:chgData name="Peter Duifhuis" userId="8ab25000-6c79-4bae-ab64-0f49d349e67e" providerId="ADAL" clId="{4746746A-E1DB-47C1-A1E6-3427B8DE9FA9}" dt="2024-04-11T15:03:58.117" v="18" actId="2711"/>
          <ac:spMkLst>
            <pc:docMk/>
            <pc:sldMk cId="2941108841" sldId="331"/>
            <ac:spMk id="12" creationId="{783518F7-086C-002D-DED4-69A5010A9BCC}"/>
          </ac:spMkLst>
        </pc:spChg>
      </pc:sldChg>
      <pc:sldChg chg="modSp mod">
        <pc:chgData name="Peter Duifhuis" userId="8ab25000-6c79-4bae-ab64-0f49d349e67e" providerId="ADAL" clId="{4746746A-E1DB-47C1-A1E6-3427B8DE9FA9}" dt="2024-04-11T15:01:56.071" v="5" actId="2711"/>
        <pc:sldMkLst>
          <pc:docMk/>
          <pc:sldMk cId="1608985908" sldId="335"/>
        </pc:sldMkLst>
        <pc:spChg chg="mod">
          <ac:chgData name="Peter Duifhuis" userId="8ab25000-6c79-4bae-ab64-0f49d349e67e" providerId="ADAL" clId="{4746746A-E1DB-47C1-A1E6-3427B8DE9FA9}" dt="2024-04-11T15:01:56.071" v="5" actId="2711"/>
          <ac:spMkLst>
            <pc:docMk/>
            <pc:sldMk cId="1608985908" sldId="335"/>
            <ac:spMk id="12" creationId="{B383B659-B337-40F1-ACCA-AF1A0887A98E}"/>
          </ac:spMkLst>
        </pc:spChg>
      </pc:sldChg>
      <pc:sldChg chg="modSp mod">
        <pc:chgData name="Peter Duifhuis" userId="8ab25000-6c79-4bae-ab64-0f49d349e67e" providerId="ADAL" clId="{4746746A-E1DB-47C1-A1E6-3427B8DE9FA9}" dt="2024-04-11T15:00:37.349" v="4" actId="20577"/>
        <pc:sldMkLst>
          <pc:docMk/>
          <pc:sldMk cId="3593961145" sldId="336"/>
        </pc:sldMkLst>
        <pc:spChg chg="mod">
          <ac:chgData name="Peter Duifhuis" userId="8ab25000-6c79-4bae-ab64-0f49d349e67e" providerId="ADAL" clId="{4746746A-E1DB-47C1-A1E6-3427B8DE9FA9}" dt="2024-04-11T15:00:37.349" v="4" actId="20577"/>
          <ac:spMkLst>
            <pc:docMk/>
            <pc:sldMk cId="3593961145" sldId="336"/>
            <ac:spMk id="4" creationId="{F2EDE887-C8CC-F444-A467-5787352B5250}"/>
          </ac:spMkLst>
        </pc:spChg>
      </pc:sldChg>
      <pc:sldChg chg="modSp mod">
        <pc:chgData name="Peter Duifhuis" userId="8ab25000-6c79-4bae-ab64-0f49d349e67e" providerId="ADAL" clId="{4746746A-E1DB-47C1-A1E6-3427B8DE9FA9}" dt="2024-04-11T15:02:11.948" v="6" actId="2711"/>
        <pc:sldMkLst>
          <pc:docMk/>
          <pc:sldMk cId="3526500777" sldId="337"/>
        </pc:sldMkLst>
        <pc:spChg chg="mod">
          <ac:chgData name="Peter Duifhuis" userId="8ab25000-6c79-4bae-ab64-0f49d349e67e" providerId="ADAL" clId="{4746746A-E1DB-47C1-A1E6-3427B8DE9FA9}" dt="2024-04-11T15:02:11.948" v="6" actId="2711"/>
          <ac:spMkLst>
            <pc:docMk/>
            <pc:sldMk cId="3526500777" sldId="337"/>
            <ac:spMk id="11" creationId="{8785D0FF-A9F5-60E5-D542-358E6B3013CD}"/>
          </ac:spMkLst>
        </pc:spChg>
      </pc:sldChg>
      <pc:sldChg chg="modSp mod">
        <pc:chgData name="Peter Duifhuis" userId="8ab25000-6c79-4bae-ab64-0f49d349e67e" providerId="ADAL" clId="{4746746A-E1DB-47C1-A1E6-3427B8DE9FA9}" dt="2024-04-11T15:03:35.719" v="16" actId="2711"/>
        <pc:sldMkLst>
          <pc:docMk/>
          <pc:sldMk cId="969809021" sldId="340"/>
        </pc:sldMkLst>
        <pc:spChg chg="mod">
          <ac:chgData name="Peter Duifhuis" userId="8ab25000-6c79-4bae-ab64-0f49d349e67e" providerId="ADAL" clId="{4746746A-E1DB-47C1-A1E6-3427B8DE9FA9}" dt="2024-04-11T15:03:35.719" v="16" actId="2711"/>
          <ac:spMkLst>
            <pc:docMk/>
            <pc:sldMk cId="969809021" sldId="340"/>
            <ac:spMk id="2" creationId="{05958E71-A9A5-1966-5173-B6DB6D09F982}"/>
          </ac:spMkLst>
        </pc:spChg>
        <pc:spChg chg="mod">
          <ac:chgData name="Peter Duifhuis" userId="8ab25000-6c79-4bae-ab64-0f49d349e67e" providerId="ADAL" clId="{4746746A-E1DB-47C1-A1E6-3427B8DE9FA9}" dt="2024-04-11T15:03:35.719" v="16" actId="2711"/>
          <ac:spMkLst>
            <pc:docMk/>
            <pc:sldMk cId="969809021" sldId="340"/>
            <ac:spMk id="6" creationId="{D4FCC0C5-4673-8E9F-C1BE-84D2BD74746F}"/>
          </ac:spMkLst>
        </pc:spChg>
        <pc:spChg chg="mod">
          <ac:chgData name="Peter Duifhuis" userId="8ab25000-6c79-4bae-ab64-0f49d349e67e" providerId="ADAL" clId="{4746746A-E1DB-47C1-A1E6-3427B8DE9FA9}" dt="2024-04-11T15:03:35.719" v="16" actId="2711"/>
          <ac:spMkLst>
            <pc:docMk/>
            <pc:sldMk cId="969809021" sldId="340"/>
            <ac:spMk id="7" creationId="{9A41EF70-4F6C-071D-B457-2798E8278AEC}"/>
          </ac:spMkLst>
        </pc:spChg>
        <pc:spChg chg="mod">
          <ac:chgData name="Peter Duifhuis" userId="8ab25000-6c79-4bae-ab64-0f49d349e67e" providerId="ADAL" clId="{4746746A-E1DB-47C1-A1E6-3427B8DE9FA9}" dt="2024-04-11T15:03:20.115" v="15" actId="2711"/>
          <ac:spMkLst>
            <pc:docMk/>
            <pc:sldMk cId="969809021" sldId="340"/>
            <ac:spMk id="12" creationId="{A34D1E52-ED83-DDD1-436D-0AB2E7EE9BC1}"/>
          </ac:spMkLst>
        </pc:spChg>
      </pc:sldChg>
      <pc:sldChg chg="modSp mod">
        <pc:chgData name="Peter Duifhuis" userId="8ab25000-6c79-4bae-ab64-0f49d349e67e" providerId="ADAL" clId="{4746746A-E1DB-47C1-A1E6-3427B8DE9FA9}" dt="2024-04-11T15:07:26.893" v="37" actId="2711"/>
        <pc:sldMkLst>
          <pc:docMk/>
          <pc:sldMk cId="3536715640" sldId="341"/>
        </pc:sldMkLst>
        <pc:spChg chg="mod">
          <ac:chgData name="Peter Duifhuis" userId="8ab25000-6c79-4bae-ab64-0f49d349e67e" providerId="ADAL" clId="{4746746A-E1DB-47C1-A1E6-3427B8DE9FA9}" dt="2024-04-11T15:07:26.893" v="37" actId="2711"/>
          <ac:spMkLst>
            <pc:docMk/>
            <pc:sldMk cId="3536715640" sldId="341"/>
            <ac:spMk id="2" creationId="{A01947BB-4066-EC79-575B-B1B2AC353194}"/>
          </ac:spMkLst>
        </pc:spChg>
      </pc:sldChg>
      <pc:sldChg chg="modSp mod">
        <pc:chgData name="Peter Duifhuis" userId="8ab25000-6c79-4bae-ab64-0f49d349e67e" providerId="ADAL" clId="{4746746A-E1DB-47C1-A1E6-3427B8DE9FA9}" dt="2024-04-11T15:05:20.761" v="27" actId="2711"/>
        <pc:sldMkLst>
          <pc:docMk/>
          <pc:sldMk cId="439204519" sldId="345"/>
        </pc:sldMkLst>
        <pc:spChg chg="mod">
          <ac:chgData name="Peter Duifhuis" userId="8ab25000-6c79-4bae-ab64-0f49d349e67e" providerId="ADAL" clId="{4746746A-E1DB-47C1-A1E6-3427B8DE9FA9}" dt="2024-04-11T15:05:20.761" v="27" actId="2711"/>
          <ac:spMkLst>
            <pc:docMk/>
            <pc:sldMk cId="439204519" sldId="345"/>
            <ac:spMk id="3" creationId="{3BDACCF9-21F8-D2D2-9E13-3DC32B07B480}"/>
          </ac:spMkLst>
        </pc:spChg>
        <pc:spChg chg="mod">
          <ac:chgData name="Peter Duifhuis" userId="8ab25000-6c79-4bae-ab64-0f49d349e67e" providerId="ADAL" clId="{4746746A-E1DB-47C1-A1E6-3427B8DE9FA9}" dt="2024-04-11T15:05:20.761" v="27" actId="2711"/>
          <ac:spMkLst>
            <pc:docMk/>
            <pc:sldMk cId="439204519" sldId="345"/>
            <ac:spMk id="4" creationId="{E0E640FA-98EF-689C-BA95-CF9B0D3E7DDC}"/>
          </ac:spMkLst>
        </pc:spChg>
        <pc:spChg chg="mod">
          <ac:chgData name="Peter Duifhuis" userId="8ab25000-6c79-4bae-ab64-0f49d349e67e" providerId="ADAL" clId="{4746746A-E1DB-47C1-A1E6-3427B8DE9FA9}" dt="2024-04-11T15:05:20.761" v="27" actId="2711"/>
          <ac:spMkLst>
            <pc:docMk/>
            <pc:sldMk cId="439204519" sldId="345"/>
            <ac:spMk id="5" creationId="{E5924A1A-9BE7-BD35-F189-CC7F95840BF6}"/>
          </ac:spMkLst>
        </pc:spChg>
        <pc:spChg chg="mod">
          <ac:chgData name="Peter Duifhuis" userId="8ab25000-6c79-4bae-ab64-0f49d349e67e" providerId="ADAL" clId="{4746746A-E1DB-47C1-A1E6-3427B8DE9FA9}" dt="2024-04-11T15:05:20.761" v="27" actId="2711"/>
          <ac:spMkLst>
            <pc:docMk/>
            <pc:sldMk cId="439204519" sldId="345"/>
            <ac:spMk id="8" creationId="{B11DB213-9A50-C763-3E25-2584C94BD946}"/>
          </ac:spMkLst>
        </pc:spChg>
      </pc:sldChg>
      <pc:sldChg chg="modSp mod">
        <pc:chgData name="Peter Duifhuis" userId="8ab25000-6c79-4bae-ab64-0f49d349e67e" providerId="ADAL" clId="{4746746A-E1DB-47C1-A1E6-3427B8DE9FA9}" dt="2024-04-11T15:06:18.084" v="32" actId="2711"/>
        <pc:sldMkLst>
          <pc:docMk/>
          <pc:sldMk cId="1337114481" sldId="346"/>
        </pc:sldMkLst>
        <pc:spChg chg="mod">
          <ac:chgData name="Peter Duifhuis" userId="8ab25000-6c79-4bae-ab64-0f49d349e67e" providerId="ADAL" clId="{4746746A-E1DB-47C1-A1E6-3427B8DE9FA9}" dt="2024-04-11T15:06:18.084" v="32" actId="2711"/>
          <ac:spMkLst>
            <pc:docMk/>
            <pc:sldMk cId="1337114481" sldId="346"/>
            <ac:spMk id="3" creationId="{3BDACCF9-21F8-D2D2-9E13-3DC32B07B480}"/>
          </ac:spMkLst>
        </pc:spChg>
        <pc:spChg chg="mod">
          <ac:chgData name="Peter Duifhuis" userId="8ab25000-6c79-4bae-ab64-0f49d349e67e" providerId="ADAL" clId="{4746746A-E1DB-47C1-A1E6-3427B8DE9FA9}" dt="2024-04-11T15:06:18.084" v="32" actId="2711"/>
          <ac:spMkLst>
            <pc:docMk/>
            <pc:sldMk cId="1337114481" sldId="346"/>
            <ac:spMk id="8" creationId="{B11DB213-9A50-C763-3E25-2584C94BD946}"/>
          </ac:spMkLst>
        </pc:spChg>
      </pc:sldChg>
      <pc:sldChg chg="modSp mod">
        <pc:chgData name="Peter Duifhuis" userId="8ab25000-6c79-4bae-ab64-0f49d349e67e" providerId="ADAL" clId="{4746746A-E1DB-47C1-A1E6-3427B8DE9FA9}" dt="2024-04-11T15:06:28.277" v="33" actId="2711"/>
        <pc:sldMkLst>
          <pc:docMk/>
          <pc:sldMk cId="1100332383" sldId="347"/>
        </pc:sldMkLst>
        <pc:spChg chg="mod">
          <ac:chgData name="Peter Duifhuis" userId="8ab25000-6c79-4bae-ab64-0f49d349e67e" providerId="ADAL" clId="{4746746A-E1DB-47C1-A1E6-3427B8DE9FA9}" dt="2024-04-11T15:06:28.277" v="33" actId="2711"/>
          <ac:spMkLst>
            <pc:docMk/>
            <pc:sldMk cId="1100332383" sldId="347"/>
            <ac:spMk id="3" creationId="{3BDACCF9-21F8-D2D2-9E13-3DC32B07B480}"/>
          </ac:spMkLst>
        </pc:spChg>
        <pc:spChg chg="mod">
          <ac:chgData name="Peter Duifhuis" userId="8ab25000-6c79-4bae-ab64-0f49d349e67e" providerId="ADAL" clId="{4746746A-E1DB-47C1-A1E6-3427B8DE9FA9}" dt="2024-04-11T15:06:28.277" v="33" actId="2711"/>
          <ac:spMkLst>
            <pc:docMk/>
            <pc:sldMk cId="1100332383" sldId="347"/>
            <ac:spMk id="8" creationId="{B11DB213-9A50-C763-3E25-2584C94BD946}"/>
          </ac:spMkLst>
        </pc:spChg>
      </pc:sldChg>
      <pc:sldChg chg="modSp mod">
        <pc:chgData name="Peter Duifhuis" userId="8ab25000-6c79-4bae-ab64-0f49d349e67e" providerId="ADAL" clId="{4746746A-E1DB-47C1-A1E6-3427B8DE9FA9}" dt="2024-04-11T15:06:06.510" v="31" actId="2711"/>
        <pc:sldMkLst>
          <pc:docMk/>
          <pc:sldMk cId="3995336154" sldId="348"/>
        </pc:sldMkLst>
        <pc:spChg chg="mod">
          <ac:chgData name="Peter Duifhuis" userId="8ab25000-6c79-4bae-ab64-0f49d349e67e" providerId="ADAL" clId="{4746746A-E1DB-47C1-A1E6-3427B8DE9FA9}" dt="2024-04-11T15:06:06.510" v="31" actId="2711"/>
          <ac:spMkLst>
            <pc:docMk/>
            <pc:sldMk cId="3995336154" sldId="348"/>
            <ac:spMk id="3" creationId="{3BDACCF9-21F8-D2D2-9E13-3DC32B07B480}"/>
          </ac:spMkLst>
        </pc:spChg>
        <pc:spChg chg="mod">
          <ac:chgData name="Peter Duifhuis" userId="8ab25000-6c79-4bae-ab64-0f49d349e67e" providerId="ADAL" clId="{4746746A-E1DB-47C1-A1E6-3427B8DE9FA9}" dt="2024-04-11T15:06:06.510" v="31" actId="2711"/>
          <ac:spMkLst>
            <pc:docMk/>
            <pc:sldMk cId="3995336154" sldId="348"/>
            <ac:spMk id="8" creationId="{B11DB213-9A50-C763-3E25-2584C94BD946}"/>
          </ac:spMkLst>
        </pc:spChg>
      </pc:sldChg>
      <pc:sldChg chg="modSp mod">
        <pc:chgData name="Peter Duifhuis" userId="8ab25000-6c79-4bae-ab64-0f49d349e67e" providerId="ADAL" clId="{4746746A-E1DB-47C1-A1E6-3427B8DE9FA9}" dt="2024-04-11T15:05:57.197" v="30" actId="2711"/>
        <pc:sldMkLst>
          <pc:docMk/>
          <pc:sldMk cId="1033279471" sldId="351"/>
        </pc:sldMkLst>
        <pc:spChg chg="mod">
          <ac:chgData name="Peter Duifhuis" userId="8ab25000-6c79-4bae-ab64-0f49d349e67e" providerId="ADAL" clId="{4746746A-E1DB-47C1-A1E6-3427B8DE9FA9}" dt="2024-04-11T15:05:57.197" v="30" actId="2711"/>
          <ac:spMkLst>
            <pc:docMk/>
            <pc:sldMk cId="1033279471" sldId="351"/>
            <ac:spMk id="5" creationId="{E5924A1A-9BE7-BD35-F189-CC7F95840BF6}"/>
          </ac:spMkLst>
        </pc:spChg>
        <pc:spChg chg="mod">
          <ac:chgData name="Peter Duifhuis" userId="8ab25000-6c79-4bae-ab64-0f49d349e67e" providerId="ADAL" clId="{4746746A-E1DB-47C1-A1E6-3427B8DE9FA9}" dt="2024-04-11T15:05:57.197" v="30" actId="2711"/>
          <ac:spMkLst>
            <pc:docMk/>
            <pc:sldMk cId="1033279471" sldId="351"/>
            <ac:spMk id="8" creationId="{B11DB213-9A50-C763-3E25-2584C94BD946}"/>
          </ac:spMkLst>
        </pc:spChg>
      </pc:sldChg>
      <pc:sldChg chg="modSp mod">
        <pc:chgData name="Peter Duifhuis" userId="8ab25000-6c79-4bae-ab64-0f49d349e67e" providerId="ADAL" clId="{4746746A-E1DB-47C1-A1E6-3427B8DE9FA9}" dt="2024-04-11T15:05:38.720" v="28" actId="2711"/>
        <pc:sldMkLst>
          <pc:docMk/>
          <pc:sldMk cId="598257027" sldId="353"/>
        </pc:sldMkLst>
        <pc:spChg chg="mod">
          <ac:chgData name="Peter Duifhuis" userId="8ab25000-6c79-4bae-ab64-0f49d349e67e" providerId="ADAL" clId="{4746746A-E1DB-47C1-A1E6-3427B8DE9FA9}" dt="2024-04-11T15:05:38.720" v="28" actId="2711"/>
          <ac:spMkLst>
            <pc:docMk/>
            <pc:sldMk cId="598257027" sldId="353"/>
            <ac:spMk id="3" creationId="{3BDACCF9-21F8-D2D2-9E13-3DC32B07B480}"/>
          </ac:spMkLst>
        </pc:spChg>
        <pc:spChg chg="mod">
          <ac:chgData name="Peter Duifhuis" userId="8ab25000-6c79-4bae-ab64-0f49d349e67e" providerId="ADAL" clId="{4746746A-E1DB-47C1-A1E6-3427B8DE9FA9}" dt="2024-04-11T15:05:38.720" v="28" actId="2711"/>
          <ac:spMkLst>
            <pc:docMk/>
            <pc:sldMk cId="598257027" sldId="353"/>
            <ac:spMk id="4" creationId="{E0E640FA-98EF-689C-BA95-CF9B0D3E7DDC}"/>
          </ac:spMkLst>
        </pc:spChg>
        <pc:spChg chg="mod">
          <ac:chgData name="Peter Duifhuis" userId="8ab25000-6c79-4bae-ab64-0f49d349e67e" providerId="ADAL" clId="{4746746A-E1DB-47C1-A1E6-3427B8DE9FA9}" dt="2024-04-11T15:05:38.720" v="28" actId="2711"/>
          <ac:spMkLst>
            <pc:docMk/>
            <pc:sldMk cId="598257027" sldId="353"/>
            <ac:spMk id="5" creationId="{E5924A1A-9BE7-BD35-F189-CC7F95840BF6}"/>
          </ac:spMkLst>
        </pc:spChg>
        <pc:spChg chg="mod">
          <ac:chgData name="Peter Duifhuis" userId="8ab25000-6c79-4bae-ab64-0f49d349e67e" providerId="ADAL" clId="{4746746A-E1DB-47C1-A1E6-3427B8DE9FA9}" dt="2024-04-11T15:05:38.720" v="28" actId="2711"/>
          <ac:spMkLst>
            <pc:docMk/>
            <pc:sldMk cId="598257027" sldId="353"/>
            <ac:spMk id="8" creationId="{B11DB213-9A50-C763-3E25-2584C94BD946}"/>
          </ac:spMkLst>
        </pc:spChg>
      </pc:sldChg>
      <pc:sldChg chg="modSp mod">
        <pc:chgData name="Peter Duifhuis" userId="8ab25000-6c79-4bae-ab64-0f49d349e67e" providerId="ADAL" clId="{4746746A-E1DB-47C1-A1E6-3427B8DE9FA9}" dt="2024-04-11T15:08:11.240" v="42" actId="2711"/>
        <pc:sldMkLst>
          <pc:docMk/>
          <pc:sldMk cId="4123874408" sldId="354"/>
        </pc:sldMkLst>
        <pc:spChg chg="mod">
          <ac:chgData name="Peter Duifhuis" userId="8ab25000-6c79-4bae-ab64-0f49d349e67e" providerId="ADAL" clId="{4746746A-E1DB-47C1-A1E6-3427B8DE9FA9}" dt="2024-04-11T15:08:11.240" v="42" actId="2711"/>
          <ac:spMkLst>
            <pc:docMk/>
            <pc:sldMk cId="4123874408" sldId="354"/>
            <ac:spMk id="5" creationId="{CF520779-B16F-074A-BE97-C95A318745C8}"/>
          </ac:spMkLst>
        </pc:spChg>
        <pc:spChg chg="mod">
          <ac:chgData name="Peter Duifhuis" userId="8ab25000-6c79-4bae-ab64-0f49d349e67e" providerId="ADAL" clId="{4746746A-E1DB-47C1-A1E6-3427B8DE9FA9}" dt="2024-04-11T15:08:11.240" v="42" actId="2711"/>
          <ac:spMkLst>
            <pc:docMk/>
            <pc:sldMk cId="4123874408" sldId="354"/>
            <ac:spMk id="8" creationId="{CC5327D8-2B44-5D4F-9446-20AA82144D60}"/>
          </ac:spMkLst>
        </pc:spChg>
      </pc:sldChg>
      <pc:sldChg chg="modSp mod">
        <pc:chgData name="Peter Duifhuis" userId="8ab25000-6c79-4bae-ab64-0f49d349e67e" providerId="ADAL" clId="{4746746A-E1DB-47C1-A1E6-3427B8DE9FA9}" dt="2024-04-11T15:07:59.436" v="41" actId="14100"/>
        <pc:sldMkLst>
          <pc:docMk/>
          <pc:sldMk cId="791257616" sldId="356"/>
        </pc:sldMkLst>
        <pc:spChg chg="mod">
          <ac:chgData name="Peter Duifhuis" userId="8ab25000-6c79-4bae-ab64-0f49d349e67e" providerId="ADAL" clId="{4746746A-E1DB-47C1-A1E6-3427B8DE9FA9}" dt="2024-04-11T15:07:59.436" v="41" actId="14100"/>
          <ac:spMkLst>
            <pc:docMk/>
            <pc:sldMk cId="791257616" sldId="356"/>
            <ac:spMk id="2" creationId="{726D3F5D-48BB-474E-9CE9-419AEE26EAF3}"/>
          </ac:spMkLst>
        </pc:spChg>
        <pc:spChg chg="mod">
          <ac:chgData name="Peter Duifhuis" userId="8ab25000-6c79-4bae-ab64-0f49d349e67e" providerId="ADAL" clId="{4746746A-E1DB-47C1-A1E6-3427B8DE9FA9}" dt="2024-04-11T15:07:59.436" v="41" actId="14100"/>
          <ac:spMkLst>
            <pc:docMk/>
            <pc:sldMk cId="791257616" sldId="356"/>
            <ac:spMk id="6" creationId="{C7D402B7-F9C8-40A4-B149-C505B2B7289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904D5-D76C-DB45-9417-27769F39BD9E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75774-5D1D-2E48-9676-80397B05C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3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0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14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7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57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75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49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2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16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53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08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3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6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10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06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44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00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68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97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14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79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10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87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4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2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2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0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29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75774-5D1D-2E48-9676-80397B05C7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1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B049E-341E-464B-8F47-A101523ED345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1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5960-1E91-0040-A4F6-842CB311587E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ED-0639-3C42-BBB8-53D3F04C9DFE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5465-BCCF-1645-B381-DE82CAEA8249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31885-6F84-1C45-BAA2-98E7F410885F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5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3279-7EF9-6B42-8079-CC879AFE1C39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C653-E6F9-2B4C-BB1A-5A669C9EFF4D}" type="datetime1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2B00-43E4-AD4A-93FF-1F4B90E91CE4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7A7F-3BC8-FF47-B76A-95D7F34740AE}" type="datetime1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6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027-8ACF-1B40-A230-034CE6EBD1B8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1CE3-9DD6-204D-B11C-6B273B7B4019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AB2CBAF-6D6F-8D47-A36E-F6EBE526077B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D2C9BEC-2E85-C14B-9BC4-C360256357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5327D8-2B44-5D4F-9446-20AA82144D60}"/>
              </a:ext>
            </a:extLst>
          </p:cNvPr>
          <p:cNvSpPr/>
          <p:nvPr/>
        </p:nvSpPr>
        <p:spPr>
          <a:xfrm>
            <a:off x="-147684" y="469691"/>
            <a:ext cx="9439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Onderwijs</a:t>
            </a:r>
            <a:r>
              <a:rPr lang="en-US" sz="2400" dirty="0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 in </a:t>
            </a:r>
            <a:r>
              <a:rPr lang="en-US" sz="2400" dirty="0" err="1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een</a:t>
            </a:r>
            <a:r>
              <a:rPr lang="en-US" sz="2400" dirty="0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 </a:t>
            </a:r>
            <a:r>
              <a:rPr lang="en-US" sz="2400" dirty="0" err="1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Opwarmende</a:t>
            </a:r>
            <a:r>
              <a:rPr lang="en-US" sz="2400" dirty="0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 </a:t>
            </a:r>
            <a:r>
              <a:rPr lang="en-US" sz="2400" dirty="0" err="1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Wereld</a:t>
            </a:r>
            <a:r>
              <a:rPr lang="en-US" sz="2400" dirty="0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:</a:t>
            </a:r>
          </a:p>
          <a:p>
            <a:pPr algn="ctr"/>
            <a:r>
              <a:rPr lang="en-US" sz="2400" dirty="0" err="1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een</a:t>
            </a:r>
            <a:r>
              <a:rPr lang="en-US" sz="2400" dirty="0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 </a:t>
            </a:r>
            <a:r>
              <a:rPr lang="en-US" sz="2400" dirty="0" err="1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Gespreksstarter</a:t>
            </a:r>
            <a:endParaRPr lang="en-US" sz="2400" dirty="0">
              <a:solidFill>
                <a:srgbClr val="292934"/>
              </a:solidFill>
              <a:latin typeface="Avenir Next LT Pro" panose="020B0504020202020204" pitchFamily="34" charset="0"/>
              <a:cs typeface="Avenir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20779-B16F-074A-BE97-C95A318745C8}"/>
              </a:ext>
            </a:extLst>
          </p:cNvPr>
          <p:cNvSpPr txBox="1"/>
          <p:nvPr/>
        </p:nvSpPr>
        <p:spPr>
          <a:xfrm>
            <a:off x="3441151" y="4216904"/>
            <a:ext cx="241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latin typeface="Avenir Next LT Pro" panose="020B0504020202020204" pitchFamily="34" charset="0"/>
              </a:rPr>
              <a:t>Sander Thomaes</a:t>
            </a:r>
          </a:p>
          <a:p>
            <a:pPr algn="ctr"/>
            <a:r>
              <a:rPr lang="en-NL" sz="2000" dirty="0">
                <a:latin typeface="Avenir Next LT Pro" panose="020B0504020202020204" pitchFamily="34" charset="0"/>
              </a:rPr>
              <a:t>Universiteit Utrecht</a:t>
            </a:r>
          </a:p>
        </p:txBody>
      </p:sp>
      <p:pic>
        <p:nvPicPr>
          <p:cNvPr id="13" name="Picture 12" descr="A close-up of a light bulb&#10;&#10;Description automatically generated">
            <a:extLst>
              <a:ext uri="{FF2B5EF4-FFF2-40B4-BE49-F238E27FC236}">
                <a16:creationId xmlns:a16="http://schemas.microsoft.com/office/drawing/2014/main" id="{DC3275EC-3DC3-91B5-F150-C0F63080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262" y="3760052"/>
            <a:ext cx="4102100" cy="1612900"/>
          </a:xfrm>
          <a:prstGeom prst="rect">
            <a:avLst/>
          </a:prstGeom>
        </p:spPr>
      </p:pic>
      <p:pic>
        <p:nvPicPr>
          <p:cNvPr id="14" name="Picture 2" descr="Communicate your research | ERC">
            <a:extLst>
              <a:ext uri="{FF2B5EF4-FFF2-40B4-BE49-F238E27FC236}">
                <a16:creationId xmlns:a16="http://schemas.microsoft.com/office/drawing/2014/main" id="{845C311A-99F6-AB4B-1A5A-42457A8E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536" y="4091833"/>
            <a:ext cx="862428" cy="8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1A8998-A338-E4F8-4BEA-3001599AA4B2}"/>
              </a:ext>
            </a:extLst>
          </p:cNvPr>
          <p:cNvGrpSpPr/>
          <p:nvPr/>
        </p:nvGrpSpPr>
        <p:grpSpPr>
          <a:xfrm>
            <a:off x="0" y="1506320"/>
            <a:ext cx="9144001" cy="2389742"/>
            <a:chOff x="0" y="1506320"/>
            <a:chExt cx="9144001" cy="23897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9EB0264-C6DA-1BFE-9EDE-25D1D4A182DC}"/>
                </a:ext>
              </a:extLst>
            </p:cNvPr>
            <p:cNvGrpSpPr/>
            <p:nvPr/>
          </p:nvGrpSpPr>
          <p:grpSpPr>
            <a:xfrm>
              <a:off x="3167214" y="1506320"/>
              <a:ext cx="5976787" cy="2389742"/>
              <a:chOff x="3188084" y="1842654"/>
              <a:chExt cx="5986914" cy="2442472"/>
            </a:xfrm>
          </p:grpSpPr>
          <p:pic>
            <p:nvPicPr>
              <p:cNvPr id="2050" name="Picture 2" descr="Opinie | Leerlingen moeten worden voorbereid op de klimaatcrisis, de  grootste uitdaging van deze tijd - NRC">
                <a:extLst>
                  <a:ext uri="{FF2B5EF4-FFF2-40B4-BE49-F238E27FC236}">
                    <a16:creationId xmlns:a16="http://schemas.microsoft.com/office/drawing/2014/main" id="{0638853E-580D-C8E2-D486-6366FF8552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88084" y="1842654"/>
                <a:ext cx="3576318" cy="24424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Scholieren spijbelen voor het klimaat">
                <a:extLst>
                  <a:ext uri="{FF2B5EF4-FFF2-40B4-BE49-F238E27FC236}">
                    <a16:creationId xmlns:a16="http://schemas.microsoft.com/office/drawing/2014/main" id="{A35BBF60-9D29-2086-878B-F9391BC028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43220" y="1842654"/>
                <a:ext cx="2931778" cy="24424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4" name="Picture 6" descr="Enkele duizenden 'klimaatspijbelaars' demonstreren in Amsterdam | Klimaat |  NU.nl">
              <a:extLst>
                <a:ext uri="{FF2B5EF4-FFF2-40B4-BE49-F238E27FC236}">
                  <a16:creationId xmlns:a16="http://schemas.microsoft.com/office/drawing/2014/main" id="{3E2820CB-7E14-5C7D-A5B4-922AD4684E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506320"/>
              <a:ext cx="3167213" cy="238974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460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514E2C54-9BD3-8007-26D5-3A44FF314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956" y="387350"/>
            <a:ext cx="8440089" cy="4705350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FF0FF76-792C-E6AE-F80F-21A6B8CE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D2C9BEC-2E85-C14B-9BC4-C3602563574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2C5A71C-901B-6DCB-F71D-A0C9B9C00FBF}"/>
              </a:ext>
            </a:extLst>
          </p:cNvPr>
          <p:cNvSpPr/>
          <p:nvPr/>
        </p:nvSpPr>
        <p:spPr>
          <a:xfrm>
            <a:off x="1337839" y="3980696"/>
            <a:ext cx="1555115" cy="329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>
                <a:latin typeface="Avenir Next LT Pro" panose="020B0504020202020204" pitchFamily="34" charset="0"/>
              </a:rPr>
              <a:t>kennis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47423C-6463-07ED-0EE1-CED4FBD44E5A}"/>
              </a:ext>
            </a:extLst>
          </p:cNvPr>
          <p:cNvSpPr/>
          <p:nvPr/>
        </p:nvSpPr>
        <p:spPr>
          <a:xfrm>
            <a:off x="3138655" y="3978442"/>
            <a:ext cx="1555115" cy="329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>
                <a:latin typeface="Avenir Next LT Pro" panose="020B0504020202020204" pitchFamily="34" charset="0"/>
              </a:rPr>
              <a:t>attitude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52279C-3F00-C14C-C396-61EA60BC0646}"/>
              </a:ext>
            </a:extLst>
          </p:cNvPr>
          <p:cNvSpPr/>
          <p:nvPr/>
        </p:nvSpPr>
        <p:spPr>
          <a:xfrm>
            <a:off x="4939471" y="3984873"/>
            <a:ext cx="1555115" cy="329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>
                <a:latin typeface="Avenir Next LT Pro" panose="020B0504020202020204" pitchFamily="34" charset="0"/>
              </a:rPr>
              <a:t>intentie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B118A9F-143F-9832-8BCD-9594DFF33041}"/>
              </a:ext>
            </a:extLst>
          </p:cNvPr>
          <p:cNvSpPr/>
          <p:nvPr/>
        </p:nvSpPr>
        <p:spPr>
          <a:xfrm>
            <a:off x="6735967" y="3980696"/>
            <a:ext cx="1555115" cy="329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>
                <a:latin typeface="Avenir Next LT Pro" panose="020B0504020202020204" pitchFamily="34" charset="0"/>
              </a:rPr>
              <a:t>gedrag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1AE68A-4234-5018-433D-CE16BA4B914F}"/>
              </a:ext>
            </a:extLst>
          </p:cNvPr>
          <p:cNvSpPr/>
          <p:nvPr/>
        </p:nvSpPr>
        <p:spPr>
          <a:xfrm>
            <a:off x="4741896" y="4732421"/>
            <a:ext cx="251076" cy="311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3395E-A3F1-1D73-9ED0-BFAA73CA0E51}"/>
              </a:ext>
            </a:extLst>
          </p:cNvPr>
          <p:cNvSpPr txBox="1"/>
          <p:nvPr/>
        </p:nvSpPr>
        <p:spPr>
          <a:xfrm>
            <a:off x="257335" y="1748589"/>
            <a:ext cx="510778" cy="1892968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venir Next LT Pro" panose="020B0504020202020204" pitchFamily="34" charset="0"/>
              </a:rPr>
              <a:t>effectiviteit</a:t>
            </a:r>
            <a:endParaRPr lang="en-NL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3818F2-73B1-FBEB-7703-EB76E3CBBBFD}"/>
              </a:ext>
            </a:extLst>
          </p:cNvPr>
          <p:cNvSpPr txBox="1"/>
          <p:nvPr/>
        </p:nvSpPr>
        <p:spPr>
          <a:xfrm>
            <a:off x="1620253" y="449180"/>
            <a:ext cx="710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venir Next LT Pro" panose="020B0504020202020204" pitchFamily="34" charset="0"/>
              </a:rPr>
              <a:t>E</a:t>
            </a:r>
            <a:r>
              <a:rPr lang="en-NL" sz="2800" dirty="0">
                <a:latin typeface="Avenir Next LT Pro" panose="020B0504020202020204" pitchFamily="34" charset="0"/>
              </a:rPr>
              <a:t>ffectiviteit van duurzaamheidsonderwijs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7E69E-9378-8ACD-05C6-E7F48F88D761}"/>
              </a:ext>
            </a:extLst>
          </p:cNvPr>
          <p:cNvSpPr txBox="1"/>
          <p:nvPr/>
        </p:nvSpPr>
        <p:spPr>
          <a:xfrm>
            <a:off x="1098884" y="4701571"/>
            <a:ext cx="6946232" cy="4700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63246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web page&#10;&#10;Description automatically generated">
            <a:extLst>
              <a:ext uri="{FF2B5EF4-FFF2-40B4-BE49-F238E27FC236}">
                <a16:creationId xmlns:a16="http://schemas.microsoft.com/office/drawing/2014/main" id="{9438ADFD-F037-2E58-D6B9-046C7B0D5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75" y="477326"/>
            <a:ext cx="8929049" cy="4585964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84E56C-A4F9-40C2-5390-56E3716C1BF6}"/>
              </a:ext>
            </a:extLst>
          </p:cNvPr>
          <p:cNvSpPr txBox="1"/>
          <p:nvPr/>
        </p:nvSpPr>
        <p:spPr>
          <a:xfrm>
            <a:off x="2181726" y="418774"/>
            <a:ext cx="6946232" cy="4700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4702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78D31-0616-614C-880B-8385AFC17C63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DB213-9A50-C763-3E25-2584C94B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04" y="816872"/>
            <a:ext cx="2317307" cy="318271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Wat </a:t>
            </a:r>
            <a:r>
              <a:rPr lang="en-US" sz="2200" dirty="0" err="1">
                <a:latin typeface="Avenir Next LT Pro" panose="020B0504020202020204" pitchFamily="34" charset="0"/>
              </a:rPr>
              <a:t>zijn</a:t>
            </a:r>
            <a:r>
              <a:rPr lang="en-US" sz="2200" dirty="0"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latin typeface="Avenir Next LT Pro" panose="020B0504020202020204" pitchFamily="34" charset="0"/>
              </a:rPr>
              <a:t>pijlers</a:t>
            </a:r>
            <a:r>
              <a:rPr lang="en-US" sz="2200" dirty="0">
                <a:latin typeface="Avenir Next LT Pro" panose="020B0504020202020204" pitchFamily="34" charset="0"/>
              </a:rPr>
              <a:t> van </a:t>
            </a:r>
            <a:r>
              <a:rPr lang="en-US" sz="2200" dirty="0" err="1">
                <a:latin typeface="Avenir Next LT Pro" panose="020B0504020202020204" pitchFamily="34" charset="0"/>
              </a:rPr>
              <a:t>effectief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duurzaamheids-onderwijs</a:t>
            </a:r>
            <a:r>
              <a:rPr lang="en-US" sz="22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CCF9-21F8-D2D2-9E13-3DC32B07B480}"/>
              </a:ext>
            </a:extLst>
          </p:cNvPr>
          <p:cNvSpPr txBox="1"/>
          <p:nvPr/>
        </p:nvSpPr>
        <p:spPr>
          <a:xfrm>
            <a:off x="2900126" y="799254"/>
            <a:ext cx="1038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>
                <a:latin typeface="Avenir Next LT Pro" panose="020B0504020202020204" pitchFamily="34" charset="0"/>
              </a:rPr>
              <a:t>Kennis</a:t>
            </a:r>
            <a:endParaRPr lang="en-GB" sz="2200" dirty="0">
              <a:latin typeface="Avenir Next LT Pro" panose="020B0504020202020204" pitchFamily="34" charset="0"/>
            </a:endParaRPr>
          </a:p>
          <a:p>
            <a:endParaRPr lang="en-GB" sz="2200" dirty="0"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640FA-98EF-689C-BA95-CF9B0D3E7DDC}"/>
              </a:ext>
            </a:extLst>
          </p:cNvPr>
          <p:cNvSpPr txBox="1"/>
          <p:nvPr/>
        </p:nvSpPr>
        <p:spPr>
          <a:xfrm>
            <a:off x="2962118" y="1833086"/>
            <a:ext cx="63833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Avenir Next LT Pro" panose="020B0504020202020204" pitchFamily="34" charset="0"/>
              </a:rPr>
              <a:t>Bijvoorbeeld</a:t>
            </a:r>
            <a:r>
              <a:rPr lang="en-GB" sz="2200" dirty="0">
                <a:latin typeface="Avenir Next LT Pro" panose="020B0504020202020204" pitchFamily="34" charset="0"/>
              </a:rPr>
              <a:t> </a:t>
            </a:r>
            <a:r>
              <a:rPr lang="en-GB" sz="2200" i="1" dirty="0">
                <a:latin typeface="Avenir Next LT Pro" panose="020B0504020202020204" pitchFamily="34" charset="0"/>
              </a:rPr>
              <a:t>five facts, ten words </a:t>
            </a:r>
            <a:r>
              <a:rPr lang="en-GB" sz="2200" dirty="0" err="1">
                <a:latin typeface="Avenir Next LT Pro" panose="020B0504020202020204" pitchFamily="34" charset="0"/>
              </a:rPr>
              <a:t>methodiek</a:t>
            </a:r>
            <a:endParaRPr lang="en-NL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Scientists agree.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It’s real.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It’s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It’s bad.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There’s hope.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24A1A-9BE7-BD35-F189-CC7F95840BF6}"/>
              </a:ext>
            </a:extLst>
          </p:cNvPr>
          <p:cNvSpPr txBox="1"/>
          <p:nvPr/>
        </p:nvSpPr>
        <p:spPr>
          <a:xfrm>
            <a:off x="5470902" y="4556502"/>
            <a:ext cx="353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Next LT Pro" panose="020B0504020202020204" pitchFamily="34" charset="0"/>
              </a:rPr>
              <a:t>c</a:t>
            </a:r>
            <a:r>
              <a:rPr lang="en-NL" dirty="0">
                <a:latin typeface="Avenir Next LT Pro" panose="020B0504020202020204" pitchFamily="34" charset="0"/>
              </a:rPr>
              <a:t>limatecommunication.yale.edu</a:t>
            </a:r>
          </a:p>
        </p:txBody>
      </p:sp>
    </p:spTree>
    <p:extLst>
      <p:ext uri="{BB962C8B-B14F-4D97-AF65-F5344CB8AC3E}">
        <p14:creationId xmlns:p14="http://schemas.microsoft.com/office/powerpoint/2010/main" val="43920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with their arms raised&#10;&#10;Description automatically generated">
            <a:extLst>
              <a:ext uri="{FF2B5EF4-FFF2-40B4-BE49-F238E27FC236}">
                <a16:creationId xmlns:a16="http://schemas.microsoft.com/office/drawing/2014/main" id="{3EC927E0-CDDD-89C7-6D71-F7AA4B49E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74" y="433844"/>
            <a:ext cx="8328053" cy="454111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1698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78D31-0616-614C-880B-8385AFC17C63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DB213-9A50-C763-3E25-2584C94B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04" y="816872"/>
            <a:ext cx="2317307" cy="318271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Wat </a:t>
            </a:r>
            <a:r>
              <a:rPr lang="en-US" sz="2200" dirty="0" err="1">
                <a:latin typeface="Avenir Next LT Pro" panose="020B0504020202020204" pitchFamily="34" charset="0"/>
              </a:rPr>
              <a:t>zijn</a:t>
            </a:r>
            <a:r>
              <a:rPr lang="en-US" sz="2200" dirty="0"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latin typeface="Avenir Next LT Pro" panose="020B0504020202020204" pitchFamily="34" charset="0"/>
              </a:rPr>
              <a:t>pijlers</a:t>
            </a:r>
            <a:r>
              <a:rPr lang="en-US" sz="2200" dirty="0">
                <a:latin typeface="Avenir Next LT Pro" panose="020B0504020202020204" pitchFamily="34" charset="0"/>
              </a:rPr>
              <a:t> van </a:t>
            </a:r>
            <a:r>
              <a:rPr lang="en-US" sz="2200" dirty="0" err="1">
                <a:latin typeface="Avenir Next LT Pro" panose="020B0504020202020204" pitchFamily="34" charset="0"/>
              </a:rPr>
              <a:t>effectief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duurzaamheids-onderwijs</a:t>
            </a:r>
            <a:r>
              <a:rPr lang="en-US" sz="22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CCF9-21F8-D2D2-9E13-3DC32B07B480}"/>
              </a:ext>
            </a:extLst>
          </p:cNvPr>
          <p:cNvSpPr txBox="1"/>
          <p:nvPr/>
        </p:nvSpPr>
        <p:spPr>
          <a:xfrm>
            <a:off x="2900126" y="799254"/>
            <a:ext cx="1038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>
                <a:latin typeface="Avenir Next LT Pro" panose="020B0504020202020204" pitchFamily="34" charset="0"/>
              </a:rPr>
              <a:t>Kennis</a:t>
            </a:r>
            <a:endParaRPr lang="en-GB" sz="2200" dirty="0">
              <a:latin typeface="Avenir Next LT Pro" panose="020B0504020202020204" pitchFamily="34" charset="0"/>
            </a:endParaRPr>
          </a:p>
          <a:p>
            <a:endParaRPr lang="en-GB" sz="2200" dirty="0"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640FA-98EF-689C-BA95-CF9B0D3E7DDC}"/>
              </a:ext>
            </a:extLst>
          </p:cNvPr>
          <p:cNvSpPr txBox="1"/>
          <p:nvPr/>
        </p:nvSpPr>
        <p:spPr>
          <a:xfrm>
            <a:off x="2962118" y="1833086"/>
            <a:ext cx="63833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Avenir Next LT Pro" panose="020B0504020202020204" pitchFamily="34" charset="0"/>
              </a:rPr>
              <a:t>Bijvoorbeeld</a:t>
            </a:r>
            <a:r>
              <a:rPr lang="en-GB" sz="2200" dirty="0">
                <a:latin typeface="Avenir Next LT Pro" panose="020B0504020202020204" pitchFamily="34" charset="0"/>
              </a:rPr>
              <a:t> </a:t>
            </a:r>
            <a:r>
              <a:rPr lang="en-GB" sz="2200" i="1" dirty="0">
                <a:latin typeface="Avenir Next LT Pro" panose="020B0504020202020204" pitchFamily="34" charset="0"/>
              </a:rPr>
              <a:t>five facts, ten words </a:t>
            </a:r>
            <a:r>
              <a:rPr lang="en-GB" sz="2200" dirty="0" err="1">
                <a:latin typeface="Avenir Next LT Pro" panose="020B0504020202020204" pitchFamily="34" charset="0"/>
              </a:rPr>
              <a:t>methodiek</a:t>
            </a:r>
            <a:endParaRPr lang="en-NL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Scientists agree.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It’s real.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It’s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It’s bad.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venir Next LT Pro" panose="020B0504020202020204" pitchFamily="34" charset="0"/>
              </a:rPr>
              <a:t>There’s hope.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24A1A-9BE7-BD35-F189-CC7F95840BF6}"/>
              </a:ext>
            </a:extLst>
          </p:cNvPr>
          <p:cNvSpPr txBox="1"/>
          <p:nvPr/>
        </p:nvSpPr>
        <p:spPr>
          <a:xfrm>
            <a:off x="5470902" y="4556502"/>
            <a:ext cx="353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Next LT Pro" panose="020B0504020202020204" pitchFamily="34" charset="0"/>
              </a:rPr>
              <a:t>c</a:t>
            </a:r>
            <a:r>
              <a:rPr lang="en-NL" dirty="0">
                <a:latin typeface="Avenir Next LT Pro" panose="020B0504020202020204" pitchFamily="34" charset="0"/>
              </a:rPr>
              <a:t>limatecommunication.yale.edu</a:t>
            </a:r>
          </a:p>
        </p:txBody>
      </p:sp>
    </p:spTree>
    <p:extLst>
      <p:ext uri="{BB962C8B-B14F-4D97-AF65-F5344CB8AC3E}">
        <p14:creationId xmlns:p14="http://schemas.microsoft.com/office/powerpoint/2010/main" val="59825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78D31-0616-614C-880B-8385AFC17C63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DB213-9A50-C763-3E25-2584C94B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04" y="816872"/>
            <a:ext cx="2317307" cy="318271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Wat </a:t>
            </a:r>
            <a:r>
              <a:rPr lang="en-US" sz="2200" dirty="0" err="1">
                <a:latin typeface="Avenir Next LT Pro" panose="020B0504020202020204" pitchFamily="34" charset="0"/>
              </a:rPr>
              <a:t>zijn</a:t>
            </a:r>
            <a:r>
              <a:rPr lang="en-US" sz="2200" dirty="0"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latin typeface="Avenir Next LT Pro" panose="020B0504020202020204" pitchFamily="34" charset="0"/>
              </a:rPr>
              <a:t>pijlers</a:t>
            </a:r>
            <a:r>
              <a:rPr lang="en-US" sz="2200" dirty="0">
                <a:latin typeface="Avenir Next LT Pro" panose="020B0504020202020204" pitchFamily="34" charset="0"/>
              </a:rPr>
              <a:t> van </a:t>
            </a:r>
            <a:r>
              <a:rPr lang="en-US" sz="2200" dirty="0" err="1">
                <a:latin typeface="Avenir Next LT Pro" panose="020B0504020202020204" pitchFamily="34" charset="0"/>
              </a:rPr>
              <a:t>effectief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duurzaamheids-onderwijs</a:t>
            </a:r>
            <a:r>
              <a:rPr lang="en-US" sz="22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24A1A-9BE7-BD35-F189-CC7F95840BF6}"/>
              </a:ext>
            </a:extLst>
          </p:cNvPr>
          <p:cNvSpPr txBox="1"/>
          <p:nvPr/>
        </p:nvSpPr>
        <p:spPr>
          <a:xfrm>
            <a:off x="5470902" y="4556502"/>
            <a:ext cx="353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Next LT Pro" panose="020B0504020202020204" pitchFamily="34" charset="0"/>
              </a:rPr>
              <a:t>c</a:t>
            </a:r>
            <a:r>
              <a:rPr lang="en-NL" dirty="0">
                <a:latin typeface="Avenir Next LT Pro" panose="020B0504020202020204" pitchFamily="34" charset="0"/>
              </a:rPr>
              <a:t>limatecommunication.yale.edu</a:t>
            </a:r>
          </a:p>
        </p:txBody>
      </p:sp>
      <p:pic>
        <p:nvPicPr>
          <p:cNvPr id="8194" name="Picture 2" descr="Dit is het eerste drijvende windmolenpark ter wereld">
            <a:extLst>
              <a:ext uri="{FF2B5EF4-FFF2-40B4-BE49-F238E27FC236}">
                <a16:creationId xmlns:a16="http://schemas.microsoft.com/office/drawing/2014/main" id="{7170F0E6-C710-5183-2ABA-40AAD589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987" y="801374"/>
            <a:ext cx="5205595" cy="3469683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279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78D31-0616-614C-880B-8385AFC17C63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DB213-9A50-C763-3E25-2584C94B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04" y="816872"/>
            <a:ext cx="2317307" cy="318271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Wat </a:t>
            </a:r>
            <a:r>
              <a:rPr lang="en-US" sz="2200" dirty="0" err="1">
                <a:latin typeface="Avenir Next LT Pro" panose="020B0504020202020204" pitchFamily="34" charset="0"/>
              </a:rPr>
              <a:t>zijn</a:t>
            </a:r>
            <a:r>
              <a:rPr lang="en-US" sz="2200" dirty="0"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latin typeface="Avenir Next LT Pro" panose="020B0504020202020204" pitchFamily="34" charset="0"/>
              </a:rPr>
              <a:t>pijlers</a:t>
            </a:r>
            <a:r>
              <a:rPr lang="en-US" sz="2200" dirty="0">
                <a:latin typeface="Avenir Next LT Pro" panose="020B0504020202020204" pitchFamily="34" charset="0"/>
              </a:rPr>
              <a:t> van </a:t>
            </a:r>
            <a:r>
              <a:rPr lang="en-US" sz="2200" dirty="0" err="1">
                <a:latin typeface="Avenir Next LT Pro" panose="020B0504020202020204" pitchFamily="34" charset="0"/>
              </a:rPr>
              <a:t>effectief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duurzaamheids-onderwijs</a:t>
            </a:r>
            <a:r>
              <a:rPr lang="en-US" sz="22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CCF9-21F8-D2D2-9E13-3DC32B07B480}"/>
              </a:ext>
            </a:extLst>
          </p:cNvPr>
          <p:cNvSpPr txBox="1"/>
          <p:nvPr/>
        </p:nvSpPr>
        <p:spPr>
          <a:xfrm>
            <a:off x="3070604" y="830250"/>
            <a:ext cx="979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Avenir Next LT Pro" panose="020B0504020202020204" pitchFamily="34" charset="0"/>
              </a:rPr>
              <a:t>‘Actie’</a:t>
            </a:r>
            <a:endParaRPr lang="en-NL" sz="2200" dirty="0">
              <a:latin typeface="Avenir Next LT Pro" panose="020B0504020202020204" pitchFamily="34" charset="0"/>
            </a:endParaRPr>
          </a:p>
        </p:txBody>
      </p:sp>
      <p:pic>
        <p:nvPicPr>
          <p:cNvPr id="5124" name="Picture 4" descr="Plant 1.000.000.000.000 bomen om klimaatverandering aan te pakken'">
            <a:extLst>
              <a:ext uri="{FF2B5EF4-FFF2-40B4-BE49-F238E27FC236}">
                <a16:creationId xmlns:a16="http://schemas.microsoft.com/office/drawing/2014/main" id="{ED206CDD-0BA8-D21B-5FA0-AA928090D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0359" y="1415408"/>
            <a:ext cx="4571999" cy="3480120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336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78D31-0616-614C-880B-8385AFC17C63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DB213-9A50-C763-3E25-2584C94B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04" y="692886"/>
            <a:ext cx="2317307" cy="318271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Wat </a:t>
            </a:r>
            <a:r>
              <a:rPr lang="en-US" sz="2200" dirty="0" err="1">
                <a:latin typeface="Avenir Next LT Pro" panose="020B0504020202020204" pitchFamily="34" charset="0"/>
              </a:rPr>
              <a:t>zijn</a:t>
            </a:r>
            <a:r>
              <a:rPr lang="en-US" sz="2200" dirty="0"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latin typeface="Avenir Next LT Pro" panose="020B0504020202020204" pitchFamily="34" charset="0"/>
              </a:rPr>
              <a:t>pijlers</a:t>
            </a:r>
            <a:r>
              <a:rPr lang="en-US" sz="2200" dirty="0">
                <a:latin typeface="Avenir Next LT Pro" panose="020B0504020202020204" pitchFamily="34" charset="0"/>
              </a:rPr>
              <a:t> van </a:t>
            </a:r>
            <a:r>
              <a:rPr lang="en-US" sz="2200" dirty="0" err="1">
                <a:latin typeface="Avenir Next LT Pro" panose="020B0504020202020204" pitchFamily="34" charset="0"/>
              </a:rPr>
              <a:t>effectief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duurzaamheids-onderwijs</a:t>
            </a:r>
            <a:r>
              <a:rPr lang="en-US" sz="22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CCF9-21F8-D2D2-9E13-3DC32B07B480}"/>
              </a:ext>
            </a:extLst>
          </p:cNvPr>
          <p:cNvSpPr txBox="1"/>
          <p:nvPr/>
        </p:nvSpPr>
        <p:spPr>
          <a:xfrm>
            <a:off x="3070604" y="644274"/>
            <a:ext cx="2357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Avenir Next LT Pro" panose="020B0504020202020204" pitchFamily="34" charset="0"/>
              </a:rPr>
              <a:t>L</a:t>
            </a:r>
            <a:r>
              <a:rPr lang="en-NL" sz="2200" dirty="0">
                <a:latin typeface="Avenir Next LT Pro" panose="020B0504020202020204" pitchFamily="34" charset="0"/>
              </a:rPr>
              <a:t>okale relevantie</a:t>
            </a:r>
          </a:p>
        </p:txBody>
      </p:sp>
      <p:pic>
        <p:nvPicPr>
          <p:cNvPr id="3074" name="Picture 2" descr="Dit zijn de gevolgen voor Nederland als de zee 2 of 5 meter stijgt">
            <a:extLst>
              <a:ext uri="{FF2B5EF4-FFF2-40B4-BE49-F238E27FC236}">
                <a16:creationId xmlns:a16="http://schemas.microsoft.com/office/drawing/2014/main" id="{1823489B-2757-7621-AC18-B0215BBC6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2480" y="1485489"/>
            <a:ext cx="4098657" cy="33015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114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78D31-0616-614C-880B-8385AFC17C63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DB213-9A50-C763-3E25-2584C94B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04" y="816872"/>
            <a:ext cx="2317307" cy="318271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Wat </a:t>
            </a:r>
            <a:r>
              <a:rPr lang="en-US" sz="2200" dirty="0" err="1">
                <a:latin typeface="Avenir Next LT Pro" panose="020B0504020202020204" pitchFamily="34" charset="0"/>
              </a:rPr>
              <a:t>zijn</a:t>
            </a:r>
            <a:r>
              <a:rPr lang="en-US" sz="2200" dirty="0"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latin typeface="Avenir Next LT Pro" panose="020B0504020202020204" pitchFamily="34" charset="0"/>
              </a:rPr>
              <a:t>pijlers</a:t>
            </a:r>
            <a:r>
              <a:rPr lang="en-US" sz="2200" dirty="0">
                <a:latin typeface="Avenir Next LT Pro" panose="020B0504020202020204" pitchFamily="34" charset="0"/>
              </a:rPr>
              <a:t> van </a:t>
            </a:r>
            <a:r>
              <a:rPr lang="en-US" sz="2200" dirty="0" err="1">
                <a:latin typeface="Avenir Next LT Pro" panose="020B0504020202020204" pitchFamily="34" charset="0"/>
              </a:rPr>
              <a:t>effectief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duurzaamheids-onderwijs</a:t>
            </a:r>
            <a:r>
              <a:rPr lang="en-US" sz="22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CCF9-21F8-D2D2-9E13-3DC32B07B480}"/>
              </a:ext>
            </a:extLst>
          </p:cNvPr>
          <p:cNvSpPr txBox="1"/>
          <p:nvPr/>
        </p:nvSpPr>
        <p:spPr>
          <a:xfrm>
            <a:off x="3070604" y="783756"/>
            <a:ext cx="5892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>
                <a:latin typeface="Avenir Next LT Pro" panose="020B0504020202020204" pitchFamily="34" charset="0"/>
              </a:rPr>
              <a:t>Aansluiten bij belevingswereld van jongeren</a:t>
            </a:r>
            <a:endParaRPr lang="en-NL" sz="2200" dirty="0">
              <a:latin typeface="Avenir Next LT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4B589-62DD-7A79-5ECC-115452A6DA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147928" y="1540464"/>
            <a:ext cx="4833700" cy="2917561"/>
          </a:xfrm>
          <a:prstGeom prst="round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0332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pen Innovation – Contradictio in Terminis? | Blog | Red Bluejay Foundation">
            <a:extLst>
              <a:ext uri="{FF2B5EF4-FFF2-40B4-BE49-F238E27FC236}">
                <a16:creationId xmlns:a16="http://schemas.microsoft.com/office/drawing/2014/main" id="{8B1280A9-254A-8E42-A357-5569EC0FC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705853"/>
            <a:ext cx="4038600" cy="397559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83B659-B337-40F1-ACCA-AF1A0887A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6537" y="1114366"/>
            <a:ext cx="4038600" cy="3538728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2400" spc="-100" dirty="0">
              <a:latin typeface="Avenir Next LT Pro" panose="020B05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spc="-100" dirty="0">
                <a:latin typeface="Avenir Next LT Pro" panose="020B0504020202020204" pitchFamily="34" charset="0"/>
              </a:rPr>
              <a:t>Het </a:t>
            </a:r>
            <a:r>
              <a:rPr lang="en-US" sz="2400" spc="-100" dirty="0" err="1">
                <a:latin typeface="Avenir Next LT Pro" panose="020B0504020202020204" pitchFamily="34" charset="0"/>
              </a:rPr>
              <a:t>stimuleren</a:t>
            </a:r>
            <a:r>
              <a:rPr lang="en-US" sz="2400" spc="-100" dirty="0">
                <a:latin typeface="Avenir Next LT Pro" panose="020B0504020202020204" pitchFamily="34" charset="0"/>
              </a:rPr>
              <a:t> van </a:t>
            </a:r>
            <a:r>
              <a:rPr lang="en-US" sz="2400" spc="-100" dirty="0" err="1">
                <a:latin typeface="Avenir Next LT Pro" panose="020B0504020202020204" pitchFamily="34" charset="0"/>
              </a:rPr>
              <a:t>gedragsverandering</a:t>
            </a:r>
            <a:r>
              <a:rPr lang="en-US" sz="2400" spc="-100" dirty="0">
                <a:latin typeface="Avenir Next LT Pro" panose="020B0504020202020204" pitchFamily="34" charset="0"/>
              </a:rPr>
              <a:t> is </a:t>
            </a:r>
            <a:r>
              <a:rPr lang="en-US" sz="2400" spc="-100" dirty="0" err="1">
                <a:latin typeface="Avenir Next LT Pro" panose="020B0504020202020204" pitchFamily="34" charset="0"/>
              </a:rPr>
              <a:t>moeilijk</a:t>
            </a:r>
            <a:r>
              <a:rPr lang="en-US" sz="2400" spc="-100" dirty="0">
                <a:latin typeface="Avenir Next LT Pro" panose="020B0504020202020204" pitchFamily="34" charset="0"/>
              </a:rPr>
              <a:t>.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2400" spc="-100" dirty="0">
              <a:latin typeface="Avenir Next LT Pro" panose="020B05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spc="-100" dirty="0" err="1">
                <a:latin typeface="Avenir Next LT Pro" panose="020B0504020202020204" pitchFamily="34" charset="0"/>
              </a:rPr>
              <a:t>Zeker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bij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adolescenten</a:t>
            </a:r>
            <a:r>
              <a:rPr lang="en-US" sz="2400" spc="-100" dirty="0">
                <a:latin typeface="Avenir Next LT Pro" panose="020B0504020202020204" pitchFamily="34" charset="0"/>
              </a:rPr>
              <a:t>.</a:t>
            </a:r>
          </a:p>
          <a:p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3AB03-88DB-BA4F-9846-D27E6DAF3C14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1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898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78D31-0616-614C-880B-8385AFC17C63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7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DB213-9A50-C763-3E25-2584C94B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04" y="816872"/>
            <a:ext cx="2317307" cy="3182711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Avenir Next LT Pro" panose="020B0504020202020204" pitchFamily="34" charset="0"/>
              </a:rPr>
              <a:t>Huidige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generatie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jongeren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gaat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onzekere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toekomst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tegemoet</a:t>
            </a:r>
            <a:endParaRPr lang="en-US" sz="2200" dirty="0">
              <a:latin typeface="Avenir Next LT Pro" panose="020B0504020202020204" pitchFamily="34" charset="0"/>
            </a:endParaRPr>
          </a:p>
        </p:txBody>
      </p:sp>
      <p:pic>
        <p:nvPicPr>
          <p:cNvPr id="1032" name="Picture 8" descr="Graffiti Art, Banksy No Future, Grote Metalen Wall Art Print, Foto op  Metaal, Street Art, Moderne Trendy Art Home Loft Office, Beste Cadeau -  Etsy Nederland">
            <a:extLst>
              <a:ext uri="{FF2B5EF4-FFF2-40B4-BE49-F238E27FC236}">
                <a16:creationId xmlns:a16="http://schemas.microsoft.com/office/drawing/2014/main" id="{1F9AD5FD-F4DD-CC01-9E96-A4AC0784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121" y="626144"/>
            <a:ext cx="5999375" cy="4154403"/>
          </a:xfrm>
          <a:prstGeom prst="round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955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DE887-C8CC-F444-A467-5787352B5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158" y="1597597"/>
            <a:ext cx="2501982" cy="3182711"/>
          </a:xfrm>
        </p:spPr>
        <p:txBody>
          <a:bodyPr>
            <a:normAutofit/>
          </a:bodyPr>
          <a:lstStyle/>
          <a:p>
            <a:r>
              <a:rPr lang="en-NL" sz="2400" dirty="0">
                <a:latin typeface="Avenir Next LT Pro" panose="020B0504020202020204" pitchFamily="34" charset="0"/>
              </a:rPr>
              <a:t>Bijvoorbeeld: pest preventie programma’s verliezen vaak effectiviteit in de adolescentie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E73AAF3-E3F9-7F4B-B8C4-C2BC20E2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994" y="532317"/>
            <a:ext cx="5148416" cy="44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6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93AB03-88DB-BA4F-9846-D27E6DAF3C14}"/>
              </a:ext>
            </a:extLst>
          </p:cNvPr>
          <p:cNvSpPr txBox="1"/>
          <p:nvPr/>
        </p:nvSpPr>
        <p:spPr>
          <a:xfrm>
            <a:off x="457200" y="594060"/>
            <a:ext cx="213969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1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Open Innovation – Contradictio in Terminis? | Blog | Red Bluejay Foundation">
            <a:extLst>
              <a:ext uri="{FF2B5EF4-FFF2-40B4-BE49-F238E27FC236}">
                <a16:creationId xmlns:a16="http://schemas.microsoft.com/office/drawing/2014/main" id="{9628BB8A-415B-BFEE-DF00-3AC13532C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705853"/>
            <a:ext cx="4038600" cy="397559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18D6B7F-C57D-38D8-8E6E-A14B8B988D19}"/>
              </a:ext>
            </a:extLst>
          </p:cNvPr>
          <p:cNvSpPr txBox="1">
            <a:spLocks/>
          </p:cNvSpPr>
          <p:nvPr/>
        </p:nvSpPr>
        <p:spPr>
          <a:xfrm>
            <a:off x="4776537" y="1210618"/>
            <a:ext cx="4038600" cy="353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endParaRPr lang="en-US" sz="2400" spc="-100" dirty="0">
              <a:latin typeface="Avenir Book" panose="02000503020000020003" pitchFamily="2" charset="0"/>
            </a:endParaRPr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785D0FF-A9F5-60E5-D542-358E6B3013CD}"/>
              </a:ext>
            </a:extLst>
          </p:cNvPr>
          <p:cNvSpPr txBox="1">
            <a:spLocks/>
          </p:cNvSpPr>
          <p:nvPr/>
        </p:nvSpPr>
        <p:spPr>
          <a:xfrm>
            <a:off x="4776537" y="905820"/>
            <a:ext cx="4038600" cy="353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endParaRPr lang="en-US" sz="2400" spc="-100" dirty="0">
              <a:latin typeface="Avenir Next LT Pro" panose="020B05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2400" spc="-100" dirty="0" err="1">
                <a:latin typeface="Avenir Next LT Pro" panose="020B0504020202020204" pitchFamily="34" charset="0"/>
              </a:rPr>
              <a:t>Bestaande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lesprogramma’s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en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interventies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gericht</a:t>
            </a:r>
            <a:r>
              <a:rPr lang="en-US" sz="2400" spc="-100" dirty="0">
                <a:latin typeface="Avenir Next LT Pro" panose="020B0504020202020204" pitchFamily="34" charset="0"/>
              </a:rPr>
              <a:t> op </a:t>
            </a:r>
            <a:r>
              <a:rPr lang="en-US" sz="2400" spc="-100" dirty="0" err="1">
                <a:latin typeface="Avenir Next LT Pro" panose="020B0504020202020204" pitchFamily="34" charset="0"/>
              </a:rPr>
              <a:t>gedragsverandering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zijn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vaak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prescriptief</a:t>
            </a:r>
            <a:endParaRPr lang="en-US" sz="2400" spc="-100" dirty="0">
              <a:latin typeface="Avenir Next LT Pro" panose="020B05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endParaRPr lang="en-US" sz="2400" spc="-100" dirty="0">
              <a:latin typeface="Avenir Next LT Pro" panose="020B05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2400" spc="-100" dirty="0" err="1">
                <a:latin typeface="Avenir Next LT Pro" panose="020B0504020202020204" pitchFamily="34" charset="0"/>
              </a:rPr>
              <a:t>Draagt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bij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aan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verminderde</a:t>
            </a:r>
            <a:r>
              <a:rPr lang="en-US" sz="2400" spc="-100" dirty="0">
                <a:latin typeface="Avenir Next LT Pro" panose="020B0504020202020204" pitchFamily="34" charset="0"/>
              </a:rPr>
              <a:t> </a:t>
            </a:r>
            <a:r>
              <a:rPr lang="en-US" sz="2400" spc="-100" dirty="0" err="1">
                <a:latin typeface="Avenir Next LT Pro" panose="020B0504020202020204" pitchFamily="34" charset="0"/>
              </a:rPr>
              <a:t>effectiviteit</a:t>
            </a:r>
            <a:r>
              <a:rPr lang="en-US" sz="2400" spc="-100" dirty="0">
                <a:latin typeface="Avenir Next LT Pro" panose="020B0504020202020204" pitchFamily="34" charset="0"/>
              </a:rPr>
              <a:t>?</a:t>
            </a:r>
          </a:p>
          <a:p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00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4C10F1-92D1-014B-8F0A-F2D3BA7FCDCA}"/>
              </a:ext>
            </a:extLst>
          </p:cNvPr>
          <p:cNvSpPr txBox="1"/>
          <p:nvPr/>
        </p:nvSpPr>
        <p:spPr>
          <a:xfrm>
            <a:off x="203812" y="2212547"/>
            <a:ext cx="2668836" cy="9464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endParaRPr lang="en-NL" sz="2800" spc="-100" dirty="0">
              <a:latin typeface="Avenir Book" panose="02000503020000020003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BF3DD-56F3-004C-9538-8491CBAB71B6}"/>
              </a:ext>
            </a:extLst>
          </p:cNvPr>
          <p:cNvSpPr txBox="1"/>
          <p:nvPr/>
        </p:nvSpPr>
        <p:spPr>
          <a:xfrm>
            <a:off x="264254" y="2164421"/>
            <a:ext cx="2258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400" dirty="0">
                <a:latin typeface="Avenir Next LT Pro" panose="020B0504020202020204" pitchFamily="34" charset="0"/>
              </a:rPr>
              <a:t>GREENTEENS</a:t>
            </a:r>
          </a:p>
          <a:p>
            <a:pPr algn="ctr"/>
            <a:endParaRPr lang="en-NL" sz="2400" dirty="0">
              <a:latin typeface="Avenir Next LT Pro" panose="020B0504020202020204" pitchFamily="34" charset="0"/>
            </a:endParaRPr>
          </a:p>
          <a:p>
            <a:pPr algn="ctr"/>
            <a:r>
              <a:rPr lang="en-NL" sz="2400" dirty="0">
                <a:latin typeface="Avenir Next LT Pro" panose="020B0504020202020204" pitchFamily="34" charset="0"/>
              </a:rPr>
              <a:t>Onderzoeks-programma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E440D6-3A1B-7736-F175-6CF7FF43C4E2}"/>
              </a:ext>
            </a:extLst>
          </p:cNvPr>
          <p:cNvGrpSpPr/>
          <p:nvPr/>
        </p:nvGrpSpPr>
        <p:grpSpPr>
          <a:xfrm>
            <a:off x="3043878" y="901826"/>
            <a:ext cx="5530709" cy="3811150"/>
            <a:chOff x="3043878" y="982036"/>
            <a:chExt cx="5530709" cy="3811150"/>
          </a:xfrm>
        </p:grpSpPr>
        <p:pic>
          <p:nvPicPr>
            <p:cNvPr id="8" name="Picture 4" descr="Afbeeldingsresultaat voor judith van de wetering">
              <a:extLst>
                <a:ext uri="{FF2B5EF4-FFF2-40B4-BE49-F238E27FC236}">
                  <a16:creationId xmlns:a16="http://schemas.microsoft.com/office/drawing/2014/main" id="{83EE9549-CE58-2068-FD47-684F0769AB8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26999" y="982036"/>
              <a:ext cx="1479600" cy="166553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EED541-0D0B-6F69-9E11-0B007105CCA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3878" y="3111615"/>
              <a:ext cx="1483200" cy="1665529"/>
            </a:xfrm>
            <a:prstGeom prst="ellipse">
              <a:avLst/>
            </a:prstGeom>
          </p:spPr>
        </p:pic>
        <p:pic>
          <p:nvPicPr>
            <p:cNvPr id="12" name="Picture 10" descr="Afbeeldingsresultaat voor &quot;astrid poorthuis&quot;">
              <a:extLst>
                <a:ext uri="{FF2B5EF4-FFF2-40B4-BE49-F238E27FC236}">
                  <a16:creationId xmlns:a16="http://schemas.microsoft.com/office/drawing/2014/main" id="{53C52E67-79CD-746E-F747-C3157FA82B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387" y="3110344"/>
              <a:ext cx="1483200" cy="16668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Jenna Spitzer MSc - Universiteit Utrecht">
              <a:extLst>
                <a:ext uri="{FF2B5EF4-FFF2-40B4-BE49-F238E27FC236}">
                  <a16:creationId xmlns:a16="http://schemas.microsoft.com/office/drawing/2014/main" id="{D4C5BB97-9EB9-4A9F-1586-E4AE31B30B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21179" y="3016660"/>
              <a:ext cx="1571379" cy="17765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Keynote Speakers - ISSBD2024">
              <a:extLst>
                <a:ext uri="{FF2B5EF4-FFF2-40B4-BE49-F238E27FC236}">
                  <a16:creationId xmlns:a16="http://schemas.microsoft.com/office/drawing/2014/main" id="{2B9E84F3-0880-BD4C-E58A-5024ED1D0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1788" y="982036"/>
              <a:ext cx="1483200" cy="17113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292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D482E-B7A0-2941-9586-F1A6DD5A2054}"/>
              </a:ext>
            </a:extLst>
          </p:cNvPr>
          <p:cNvSpPr txBox="1"/>
          <p:nvPr/>
        </p:nvSpPr>
        <p:spPr>
          <a:xfrm>
            <a:off x="268941" y="1630880"/>
            <a:ext cx="43832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Avenir Book" panose="02000503020000020003" pitchFamily="2" charset="0"/>
            </a:endParaRPr>
          </a:p>
          <a:p>
            <a:r>
              <a:rPr lang="en-US" sz="2200" dirty="0" err="1">
                <a:latin typeface="Avenir Book" panose="02000503020000020003" pitchFamily="2" charset="0"/>
              </a:rPr>
              <a:t>Autonomie</a:t>
            </a:r>
            <a:r>
              <a:rPr lang="en-US" sz="2200" dirty="0">
                <a:latin typeface="Avenir Book" panose="02000503020000020003" pitchFamily="2" charset="0"/>
              </a:rPr>
              <a:t>: </a:t>
            </a:r>
          </a:p>
          <a:p>
            <a:r>
              <a:rPr lang="en-US" sz="2200" dirty="0" err="1">
                <a:latin typeface="Avenir Book" panose="02000503020000020003" pitchFamily="2" charset="0"/>
              </a:rPr>
              <a:t>zeggenschap</a:t>
            </a:r>
            <a:r>
              <a:rPr lang="en-US" sz="2200" dirty="0">
                <a:latin typeface="Avenir Book" panose="02000503020000020003" pitchFamily="2" charset="0"/>
              </a:rPr>
              <a:t> </a:t>
            </a:r>
            <a:r>
              <a:rPr lang="en-US" sz="2200" dirty="0" err="1">
                <a:latin typeface="Avenir Book" panose="02000503020000020003" pitchFamily="2" charset="0"/>
              </a:rPr>
              <a:t>hebben</a:t>
            </a:r>
            <a:r>
              <a:rPr lang="en-US" sz="2200" dirty="0"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latin typeface="Avenir Book" panose="02000503020000020003" pitchFamily="2" charset="0"/>
              </a:rPr>
              <a:t>zelf</a:t>
            </a:r>
            <a:r>
              <a:rPr lang="en-US" sz="2200" dirty="0">
                <a:latin typeface="Avenir Book" panose="02000503020000020003" pitchFamily="2" charset="0"/>
              </a:rPr>
              <a:t> </a:t>
            </a:r>
            <a:r>
              <a:rPr lang="en-US" sz="2200" dirty="0" err="1">
                <a:latin typeface="Avenir Book" panose="02000503020000020003" pitchFamily="2" charset="0"/>
              </a:rPr>
              <a:t>aan</a:t>
            </a:r>
            <a:r>
              <a:rPr lang="en-US" sz="2200" dirty="0">
                <a:latin typeface="Avenir Book" panose="02000503020000020003" pitchFamily="2" charset="0"/>
              </a:rPr>
              <a:t> het </a:t>
            </a:r>
            <a:r>
              <a:rPr lang="en-US" sz="2200" dirty="0" err="1">
                <a:latin typeface="Avenir Book" panose="02000503020000020003" pitchFamily="2" charset="0"/>
              </a:rPr>
              <a:t>stuur</a:t>
            </a:r>
            <a:r>
              <a:rPr lang="en-US" sz="2200" dirty="0">
                <a:latin typeface="Avenir Book" panose="02000503020000020003" pitchFamily="2" charset="0"/>
              </a:rPr>
              <a:t> </a:t>
            </a:r>
            <a:r>
              <a:rPr lang="en-US" sz="2200" dirty="0" err="1">
                <a:latin typeface="Avenir Book" panose="02000503020000020003" pitchFamily="2" charset="0"/>
              </a:rPr>
              <a:t>zitten</a:t>
            </a:r>
            <a:endParaRPr lang="en-US" sz="2200" dirty="0">
              <a:latin typeface="Avenir Book" panose="02000503020000020003" pitchFamily="2" charset="0"/>
            </a:endParaRPr>
          </a:p>
          <a:p>
            <a:endParaRPr lang="en-US" sz="2200" dirty="0">
              <a:latin typeface="Avenir Book" panose="02000503020000020003" pitchFamily="2" charset="0"/>
            </a:endParaRPr>
          </a:p>
          <a:p>
            <a:pPr algn="ctr"/>
            <a:endParaRPr lang="en-US" sz="2200" dirty="0">
              <a:latin typeface="Avenir Book" panose="02000503020000020003" pitchFamily="2" charset="0"/>
            </a:endParaRPr>
          </a:p>
          <a:p>
            <a:pPr algn="ctr"/>
            <a:endParaRPr lang="en-US" sz="2200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968C0-1462-D547-900E-981E38AB1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759751" y="1541316"/>
            <a:ext cx="4144826" cy="2917561"/>
          </a:xfrm>
          <a:prstGeom prst="round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DBD209-6E90-3049-98D4-E857F5991231}"/>
              </a:ext>
            </a:extLst>
          </p:cNvPr>
          <p:cNvSpPr txBox="1"/>
          <p:nvPr/>
        </p:nvSpPr>
        <p:spPr>
          <a:xfrm>
            <a:off x="2438415" y="662092"/>
            <a:ext cx="45389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600" dirty="0">
                <a:latin typeface="Avenir Book" panose="02000503020000020003" pitchFamily="2" charset="0"/>
              </a:rPr>
              <a:t>Wat motiveert adolescenten?</a:t>
            </a:r>
          </a:p>
        </p:txBody>
      </p:sp>
    </p:spTree>
    <p:extLst>
      <p:ext uri="{BB962C8B-B14F-4D97-AF65-F5344CB8AC3E}">
        <p14:creationId xmlns:p14="http://schemas.microsoft.com/office/powerpoint/2010/main" val="20692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D482E-B7A0-2941-9586-F1A6DD5A2054}"/>
              </a:ext>
            </a:extLst>
          </p:cNvPr>
          <p:cNvSpPr txBox="1"/>
          <p:nvPr/>
        </p:nvSpPr>
        <p:spPr>
          <a:xfrm>
            <a:off x="285033" y="1540340"/>
            <a:ext cx="70025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venir Next LT Pro" panose="020B0504020202020204" pitchFamily="34" charset="0"/>
              </a:rPr>
              <a:t>Lesmateriaal</a:t>
            </a:r>
            <a:r>
              <a:rPr lang="en-US" sz="2000" dirty="0">
                <a:latin typeface="Avenir Next LT Pro" panose="020B0504020202020204" pitchFamily="34" charset="0"/>
              </a:rPr>
              <a:t> over </a:t>
            </a:r>
            <a:r>
              <a:rPr lang="en-US" sz="2000" dirty="0" err="1">
                <a:latin typeface="Avenir Next LT Pro" panose="020B0504020202020204" pitchFamily="34" charset="0"/>
              </a:rPr>
              <a:t>klimaatverandering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en</a:t>
            </a:r>
            <a:r>
              <a:rPr lang="en-US" sz="2000" dirty="0">
                <a:latin typeface="Avenir Next LT Pro" panose="020B0504020202020204" pitchFamily="34" charset="0"/>
              </a:rPr>
              <a:t> hoe </a:t>
            </a:r>
            <a:r>
              <a:rPr lang="en-US" sz="2000" dirty="0" err="1">
                <a:latin typeface="Avenir Next LT Pro" panose="020B0504020202020204" pitchFamily="34" charset="0"/>
              </a:rPr>
              <a:t>jongeren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kunnen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bijdragen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aan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duurzaamheid</a:t>
            </a:r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 err="1">
                <a:latin typeface="Avenir Next LT Pro" panose="020B0504020202020204" pitchFamily="34" charset="0"/>
              </a:rPr>
              <a:t>Controle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conditie</a:t>
            </a:r>
            <a:r>
              <a:rPr lang="en-US" sz="2000" dirty="0">
                <a:latin typeface="Avenir Next LT Pro" panose="020B0504020202020204" pitchFamily="34" charset="0"/>
              </a:rPr>
              <a:t>: </a:t>
            </a:r>
            <a:r>
              <a:rPr lang="en-US" sz="2000" dirty="0" err="1">
                <a:latin typeface="Avenir Next LT Pro" panose="020B0504020202020204" pitchFamily="34" charset="0"/>
              </a:rPr>
              <a:t>traditionele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educatieve</a:t>
            </a:r>
            <a:r>
              <a:rPr lang="en-US" sz="2000" dirty="0">
                <a:latin typeface="Avenir Next LT Pro" panose="020B0504020202020204" pitchFamily="34" charset="0"/>
              </a:rPr>
              <a:t>, </a:t>
            </a:r>
            <a:r>
              <a:rPr lang="en-US" sz="2000" dirty="0" err="1">
                <a:latin typeface="Avenir Next LT Pro" panose="020B0504020202020204" pitchFamily="34" charset="0"/>
              </a:rPr>
              <a:t>prescriptieve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benadering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 err="1">
                <a:latin typeface="Avenir Next LT Pro" panose="020B0504020202020204" pitchFamily="34" charset="0"/>
              </a:rPr>
              <a:t>Interventie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conditie</a:t>
            </a:r>
            <a:r>
              <a:rPr lang="en-US" sz="2000" dirty="0">
                <a:latin typeface="Avenir Next LT Pro" panose="020B0504020202020204" pitchFamily="34" charset="0"/>
              </a:rPr>
              <a:t>: </a:t>
            </a:r>
            <a:r>
              <a:rPr lang="en-US" sz="2000" dirty="0" err="1">
                <a:latin typeface="Avenir Next LT Pro" panose="020B0504020202020204" pitchFamily="34" charset="0"/>
              </a:rPr>
              <a:t>Benadrukt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autonomie</a:t>
            </a:r>
            <a:r>
              <a:rPr lang="en-US" sz="2000" dirty="0">
                <a:latin typeface="Avenir Next LT Pro" panose="020B0504020202020204" pitchFamily="34" charset="0"/>
              </a:rPr>
              <a:t> (</a:t>
            </a:r>
            <a:r>
              <a:rPr lang="en-US" sz="2000" dirty="0" err="1">
                <a:latin typeface="Avenir Next LT Pro" panose="020B0504020202020204" pitchFamily="34" charset="0"/>
              </a:rPr>
              <a:t>keuzevrijheid</a:t>
            </a:r>
            <a:r>
              <a:rPr lang="en-US" sz="2000" dirty="0">
                <a:latin typeface="Avenir Next LT Pro" panose="020B0504020202020204" pitchFamily="34" charset="0"/>
              </a:rPr>
              <a:t>, </a:t>
            </a:r>
            <a:r>
              <a:rPr lang="en-US" sz="2000" dirty="0" err="1">
                <a:latin typeface="Avenir Next LT Pro" panose="020B0504020202020204" pitchFamily="34" charset="0"/>
              </a:rPr>
              <a:t>actiebereidheid</a:t>
            </a:r>
            <a:r>
              <a:rPr lang="en-US" sz="2000" dirty="0">
                <a:latin typeface="Avenir Next LT Pro" panose="020B0504020202020204" pitchFamily="34" charset="0"/>
              </a:rPr>
              <a:t>) van </a:t>
            </a:r>
            <a:r>
              <a:rPr lang="en-US" sz="2000" dirty="0" err="1">
                <a:latin typeface="Avenir Next LT Pro" panose="020B0504020202020204" pitchFamily="34" charset="0"/>
              </a:rPr>
              <a:t>jongeren</a:t>
            </a:r>
            <a:endParaRPr lang="en-US" sz="2000" dirty="0">
              <a:latin typeface="Avenir Next LT Pro" panose="020B0504020202020204" pitchFamily="34" charset="0"/>
            </a:endParaRPr>
          </a:p>
          <a:p>
            <a:pPr algn="ctr"/>
            <a:endParaRPr lang="en-US" sz="2200" dirty="0">
              <a:latin typeface="Avenir Next LT Pro" panose="020B0504020202020204" pitchFamily="34" charset="0"/>
            </a:endParaRPr>
          </a:p>
          <a:p>
            <a:pPr algn="ctr"/>
            <a:endParaRPr lang="en-US" sz="2200" dirty="0"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2E32A-6893-4946-8312-F103A2984986}"/>
              </a:ext>
            </a:extLst>
          </p:cNvPr>
          <p:cNvSpPr txBox="1"/>
          <p:nvPr/>
        </p:nvSpPr>
        <p:spPr>
          <a:xfrm>
            <a:off x="1673314" y="581938"/>
            <a:ext cx="652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venir Next LT Pro" panose="020B0504020202020204" pitchFamily="34" charset="0"/>
              </a:rPr>
              <a:t>Duurzaam</a:t>
            </a:r>
            <a:r>
              <a:rPr lang="en-US" sz="2800" dirty="0">
                <a:latin typeface="Avenir Next LT Pro" panose="020B0504020202020204" pitchFamily="34" charset="0"/>
              </a:rPr>
              <a:t> </a:t>
            </a:r>
            <a:r>
              <a:rPr lang="en-US" sz="2800" dirty="0" err="1">
                <a:latin typeface="Avenir Next LT Pro" panose="020B0504020202020204" pitchFamily="34" charset="0"/>
              </a:rPr>
              <a:t>geproduceerde</a:t>
            </a:r>
            <a:r>
              <a:rPr lang="en-US" sz="2800" dirty="0">
                <a:latin typeface="Avenir Next LT Pro" panose="020B0504020202020204" pitchFamily="34" charset="0"/>
              </a:rPr>
              <a:t> </a:t>
            </a:r>
            <a:r>
              <a:rPr lang="en-US" sz="2800" dirty="0" err="1">
                <a:latin typeface="Avenir Next LT Pro" panose="020B0504020202020204" pitchFamily="34" charset="0"/>
              </a:rPr>
              <a:t>voeding</a:t>
            </a:r>
            <a:endParaRPr lang="en-NL" sz="2800" dirty="0">
              <a:latin typeface="Avenir Next LT Pro" panose="020B0504020202020204" pitchFamily="34" charset="0"/>
            </a:endParaRPr>
          </a:p>
        </p:txBody>
      </p:sp>
      <p:pic>
        <p:nvPicPr>
          <p:cNvPr id="4" name="Picture 2" descr="Jenna Spitzer MSc - Universiteit Utrecht">
            <a:extLst>
              <a:ext uri="{FF2B5EF4-FFF2-40B4-BE49-F238E27FC236}">
                <a16:creationId xmlns:a16="http://schemas.microsoft.com/office/drawing/2014/main" id="{7B9B329E-BAEE-BAA5-5869-C54476F00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2998" y="1105158"/>
            <a:ext cx="1761057" cy="1990967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85238-7C3E-825F-1F05-B14B69D8F2B8}"/>
              </a:ext>
            </a:extLst>
          </p:cNvPr>
          <p:cNvSpPr txBox="1"/>
          <p:nvPr/>
        </p:nvSpPr>
        <p:spPr>
          <a:xfrm>
            <a:off x="7164578" y="312989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Avenir Next LT Pro" panose="020B0504020202020204" pitchFamily="34" charset="0"/>
              </a:rPr>
              <a:t>Jenna Spitzer</a:t>
            </a:r>
          </a:p>
        </p:txBody>
      </p:sp>
    </p:spTree>
    <p:extLst>
      <p:ext uri="{BB962C8B-B14F-4D97-AF65-F5344CB8AC3E}">
        <p14:creationId xmlns:p14="http://schemas.microsoft.com/office/powerpoint/2010/main" val="4274172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with a picture of a forest fire and smoke&#10;&#10;Description automatically generated">
            <a:extLst>
              <a:ext uri="{FF2B5EF4-FFF2-40B4-BE49-F238E27FC236}">
                <a16:creationId xmlns:a16="http://schemas.microsoft.com/office/drawing/2014/main" id="{F79A4072-D533-ED4C-FA53-21B1485E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854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18ACBFAA-FAFB-1B30-5F78-2922D2AF6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613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D482E-B7A0-2941-9586-F1A6DD5A2054}"/>
              </a:ext>
            </a:extLst>
          </p:cNvPr>
          <p:cNvSpPr txBox="1"/>
          <p:nvPr/>
        </p:nvSpPr>
        <p:spPr>
          <a:xfrm>
            <a:off x="285033" y="1957432"/>
            <a:ext cx="460780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Na de </a:t>
            </a:r>
            <a:r>
              <a:rPr lang="en-US" sz="2000" dirty="0" err="1">
                <a:latin typeface="Avenir Next LT Pro" panose="020B0504020202020204" pitchFamily="34" charset="0"/>
              </a:rPr>
              <a:t>interventie</a:t>
            </a:r>
            <a:r>
              <a:rPr lang="en-US" sz="2000" dirty="0">
                <a:latin typeface="Avenir Next LT Pro" panose="020B0504020202020204" pitchFamily="34" charset="0"/>
              </a:rPr>
              <a:t>: </a:t>
            </a:r>
            <a:r>
              <a:rPr lang="en-US" sz="2000" dirty="0" err="1">
                <a:latin typeface="Avenir Next LT Pro" panose="020B0504020202020204" pitchFamily="34" charset="0"/>
              </a:rPr>
              <a:t>leerlingen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ruilen</a:t>
            </a:r>
            <a:r>
              <a:rPr lang="en-US" sz="2000" dirty="0">
                <a:latin typeface="Avenir Next LT Pro" panose="020B0504020202020204" pitchFamily="34" charset="0"/>
              </a:rPr>
              <a:t> bon in </a:t>
            </a:r>
            <a:r>
              <a:rPr lang="en-US" sz="2000" dirty="0" err="1">
                <a:latin typeface="Avenir Next LT Pro" panose="020B0504020202020204" pitchFamily="34" charset="0"/>
              </a:rPr>
              <a:t>voor</a:t>
            </a:r>
            <a:r>
              <a:rPr lang="en-US" sz="2000" dirty="0">
                <a:latin typeface="Avenir Next LT Pro" panose="020B0504020202020204" pitchFamily="34" charset="0"/>
              </a:rPr>
              <a:t> chips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 err="1">
                <a:latin typeface="Avenir Next LT Pro" panose="020B0504020202020204" pitchFamily="34" charset="0"/>
              </a:rPr>
              <a:t>Kiezen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tussen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bekend</a:t>
            </a:r>
            <a:r>
              <a:rPr lang="en-US" sz="2000" dirty="0">
                <a:latin typeface="Avenir Next LT Pro" panose="020B0504020202020204" pitchFamily="34" charset="0"/>
              </a:rPr>
              <a:t> merk met ecolabel D, of </a:t>
            </a:r>
            <a:r>
              <a:rPr lang="en-US" sz="2000" dirty="0" err="1">
                <a:latin typeface="Avenir Next LT Pro" panose="020B0504020202020204" pitchFamily="34" charset="0"/>
              </a:rPr>
              <a:t>onbekend</a:t>
            </a:r>
            <a:r>
              <a:rPr lang="en-US" sz="2000" dirty="0">
                <a:latin typeface="Avenir Next LT Pro" panose="020B0504020202020204" pitchFamily="34" charset="0"/>
              </a:rPr>
              <a:t> merk met ecolabel A</a:t>
            </a:r>
          </a:p>
          <a:p>
            <a:pPr algn="ctr"/>
            <a:endParaRPr lang="en-US" sz="2200" dirty="0"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2E32A-6893-4946-8312-F103A2984986}"/>
              </a:ext>
            </a:extLst>
          </p:cNvPr>
          <p:cNvSpPr txBox="1"/>
          <p:nvPr/>
        </p:nvSpPr>
        <p:spPr>
          <a:xfrm>
            <a:off x="401053" y="607458"/>
            <a:ext cx="8540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venir Next LT Pro" panose="020B0504020202020204" pitchFamily="34" charset="0"/>
              </a:rPr>
              <a:t>Duurzame</a:t>
            </a:r>
            <a:r>
              <a:rPr lang="en-US" sz="2800" dirty="0">
                <a:latin typeface="Avenir Next LT Pro" panose="020B0504020202020204" pitchFamily="34" charset="0"/>
              </a:rPr>
              <a:t> </a:t>
            </a:r>
            <a:r>
              <a:rPr lang="en-US" sz="2800" dirty="0" err="1">
                <a:latin typeface="Avenir Next LT Pro" panose="020B0504020202020204" pitchFamily="34" charset="0"/>
              </a:rPr>
              <a:t>voeding</a:t>
            </a:r>
            <a:endParaRPr lang="en-NL" sz="2800" dirty="0"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6E43E-282D-AD36-BF19-867FA8A75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367" y="1541149"/>
            <a:ext cx="3909593" cy="3062026"/>
          </a:xfrm>
          <a:prstGeom prst="round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516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47BB-4066-EC79-575B-B1B2AC35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451"/>
            <a:ext cx="8229600" cy="742950"/>
          </a:xfrm>
        </p:spPr>
        <p:txBody>
          <a:bodyPr>
            <a:noAutofit/>
          </a:bodyPr>
          <a:lstStyle/>
          <a:p>
            <a:r>
              <a:rPr lang="en-NL" sz="2600" dirty="0">
                <a:solidFill>
                  <a:schemeClr val="tx1"/>
                </a:solidFill>
                <a:latin typeface="Avenir Next LT Pro" panose="020B0504020202020204" pitchFamily="34" charset="0"/>
              </a:rPr>
              <a:t>Korte termijn effect: meer duurzame keuzes in interventie conditie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7131BE-8B52-A5AA-4F58-74AB674845E3}"/>
              </a:ext>
            </a:extLst>
          </p:cNvPr>
          <p:cNvGrpSpPr/>
          <p:nvPr/>
        </p:nvGrpSpPr>
        <p:grpSpPr>
          <a:xfrm>
            <a:off x="329200" y="1588169"/>
            <a:ext cx="8324505" cy="3373486"/>
            <a:chOff x="329200" y="1716505"/>
            <a:chExt cx="8324505" cy="33734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54E39E-06B7-D88E-DB3A-AC3DEE7185A3}"/>
                </a:ext>
              </a:extLst>
            </p:cNvPr>
            <p:cNvGrpSpPr/>
            <p:nvPr/>
          </p:nvGrpSpPr>
          <p:grpSpPr>
            <a:xfrm>
              <a:off x="329200" y="2281748"/>
              <a:ext cx="4146548" cy="2808243"/>
              <a:chOff x="329200" y="1624026"/>
              <a:chExt cx="4146548" cy="2808243"/>
            </a:xfrm>
          </p:grpSpPr>
          <p:pic>
            <p:nvPicPr>
              <p:cNvPr id="5" name="Picture 4" descr="A graph of a number of squares&#10;&#10;Description automatically generated with medium confidence">
                <a:extLst>
                  <a:ext uri="{FF2B5EF4-FFF2-40B4-BE49-F238E27FC236}">
                    <a16:creationId xmlns:a16="http://schemas.microsoft.com/office/drawing/2014/main" id="{2E3C92CE-506A-6911-CE3C-594041DBD0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9200" y="1624026"/>
                <a:ext cx="4146548" cy="218738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4F4ABA-1F18-DE17-7F47-0C127A2A8FDF}"/>
                  </a:ext>
                </a:extLst>
              </p:cNvPr>
              <p:cNvSpPr txBox="1"/>
              <p:nvPr/>
            </p:nvSpPr>
            <p:spPr>
              <a:xfrm>
                <a:off x="1283367" y="3785938"/>
                <a:ext cx="1491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Avenir Book" panose="02000503020000020003" pitchFamily="2" charset="0"/>
                  </a:rPr>
                  <a:t>E</a:t>
                </a:r>
                <a:r>
                  <a:rPr lang="en-NL" dirty="0">
                    <a:latin typeface="Avenir Book" panose="02000503020000020003" pitchFamily="2" charset="0"/>
                  </a:rPr>
                  <a:t>co-label</a:t>
                </a:r>
              </a:p>
              <a:p>
                <a:pPr algn="ctr"/>
                <a:r>
                  <a:rPr lang="en-NL" dirty="0">
                    <a:latin typeface="Avenir Book" panose="02000503020000020003" pitchFamily="2" charset="0"/>
                  </a:rPr>
                  <a:t>D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DEF15E-F6E4-7041-C503-FF4B5B0AF5C1}"/>
                  </a:ext>
                </a:extLst>
              </p:cNvPr>
              <p:cNvSpPr txBox="1"/>
              <p:nvPr/>
            </p:nvSpPr>
            <p:spPr>
              <a:xfrm>
                <a:off x="2895262" y="3784815"/>
                <a:ext cx="1491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Avenir Book" panose="02000503020000020003" pitchFamily="2" charset="0"/>
                  </a:rPr>
                  <a:t>E</a:t>
                </a:r>
                <a:r>
                  <a:rPr lang="en-NL" dirty="0">
                    <a:latin typeface="Avenir Book" panose="02000503020000020003" pitchFamily="2" charset="0"/>
                  </a:rPr>
                  <a:t>co-label</a:t>
                </a:r>
              </a:p>
              <a:p>
                <a:pPr algn="ctr"/>
                <a:r>
                  <a:rPr lang="en-NL" dirty="0">
                    <a:latin typeface="Avenir Book" panose="02000503020000020003" pitchFamily="2" charset="0"/>
                  </a:rPr>
                  <a:t>A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0C36568-7166-3618-9F3F-5E4B630A295D}"/>
                </a:ext>
              </a:extLst>
            </p:cNvPr>
            <p:cNvGrpSpPr/>
            <p:nvPr/>
          </p:nvGrpSpPr>
          <p:grpSpPr>
            <a:xfrm>
              <a:off x="4507157" y="2275037"/>
              <a:ext cx="4146548" cy="2813831"/>
              <a:chOff x="4532231" y="1583272"/>
              <a:chExt cx="4146548" cy="2813831"/>
            </a:xfrm>
          </p:grpSpPr>
          <p:pic>
            <p:nvPicPr>
              <p:cNvPr id="6" name="Picture 5" descr="A graph of a number of squares&#10;&#10;Description automatically generated with medium confidence">
                <a:extLst>
                  <a:ext uri="{FF2B5EF4-FFF2-40B4-BE49-F238E27FC236}">
                    <a16:creationId xmlns:a16="http://schemas.microsoft.com/office/drawing/2014/main" id="{4F484A9D-7CD5-0D49-BF18-CE9538FF8D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32231" y="1583272"/>
                <a:ext cx="4146548" cy="216945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D04050-34E8-319F-3850-C6D48B8044D4}"/>
                  </a:ext>
                </a:extLst>
              </p:cNvPr>
              <p:cNvSpPr txBox="1"/>
              <p:nvPr/>
            </p:nvSpPr>
            <p:spPr>
              <a:xfrm>
                <a:off x="5429576" y="3750772"/>
                <a:ext cx="1491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Avenir Book" panose="02000503020000020003" pitchFamily="2" charset="0"/>
                  </a:rPr>
                  <a:t>E</a:t>
                </a:r>
                <a:r>
                  <a:rPr lang="en-NL" dirty="0">
                    <a:latin typeface="Avenir Book" panose="02000503020000020003" pitchFamily="2" charset="0"/>
                  </a:rPr>
                  <a:t>co-label</a:t>
                </a:r>
              </a:p>
              <a:p>
                <a:pPr algn="ctr"/>
                <a:r>
                  <a:rPr lang="en-NL" dirty="0">
                    <a:latin typeface="Avenir Book" panose="02000503020000020003" pitchFamily="2" charset="0"/>
                  </a:rPr>
                  <a:t>D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A27415-721A-B41E-9D86-F4B30BD39D85}"/>
                  </a:ext>
                </a:extLst>
              </p:cNvPr>
              <p:cNvSpPr txBox="1"/>
              <p:nvPr/>
            </p:nvSpPr>
            <p:spPr>
              <a:xfrm>
                <a:off x="7072879" y="3750771"/>
                <a:ext cx="1491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Avenir Book" panose="02000503020000020003" pitchFamily="2" charset="0"/>
                  </a:rPr>
                  <a:t>E</a:t>
                </a:r>
                <a:r>
                  <a:rPr lang="en-NL" dirty="0">
                    <a:latin typeface="Avenir Book" panose="02000503020000020003" pitchFamily="2" charset="0"/>
                  </a:rPr>
                  <a:t>co-label</a:t>
                </a:r>
              </a:p>
              <a:p>
                <a:pPr algn="ctr"/>
                <a:r>
                  <a:rPr lang="en-NL" dirty="0">
                    <a:latin typeface="Avenir Book" panose="02000503020000020003" pitchFamily="2" charset="0"/>
                  </a:rPr>
                  <a:t>A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AF52C6-57D0-7A9B-2914-9C713C8E72F9}"/>
                </a:ext>
              </a:extLst>
            </p:cNvPr>
            <p:cNvSpPr txBox="1"/>
            <p:nvPr/>
          </p:nvSpPr>
          <p:spPr>
            <a:xfrm>
              <a:off x="1796715" y="1748589"/>
              <a:ext cx="198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Avenir Book" panose="02000503020000020003" pitchFamily="2" charset="0"/>
                </a:rPr>
                <a:t>C</a:t>
              </a:r>
              <a:r>
                <a:rPr lang="en-NL" b="1" dirty="0">
                  <a:latin typeface="Avenir Book" panose="02000503020000020003" pitchFamily="2" charset="0"/>
                </a:rPr>
                <a:t>ontrole conditie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29CF42-4EA5-77FD-1235-11A40A07CD5C}"/>
                </a:ext>
              </a:extLst>
            </p:cNvPr>
            <p:cNvSpPr txBox="1"/>
            <p:nvPr/>
          </p:nvSpPr>
          <p:spPr>
            <a:xfrm>
              <a:off x="5830032" y="1716505"/>
              <a:ext cx="2186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Avenir Book" panose="02000503020000020003" pitchFamily="2" charset="0"/>
                </a:rPr>
                <a:t>Interventie</a:t>
              </a:r>
              <a:r>
                <a:rPr lang="en-NL" b="1" dirty="0">
                  <a:latin typeface="Avenir Book" panose="02000503020000020003" pitchFamily="2" charset="0"/>
                </a:rPr>
                <a:t> conditie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00B7895-85BB-F464-1742-E0476628E1CC}"/>
              </a:ext>
            </a:extLst>
          </p:cNvPr>
          <p:cNvSpPr txBox="1"/>
          <p:nvPr/>
        </p:nvSpPr>
        <p:spPr>
          <a:xfrm>
            <a:off x="457200" y="1820961"/>
            <a:ext cx="697832" cy="8580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36715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6D3F5D-48BB-474E-9CE9-419AEE26EAF3}"/>
              </a:ext>
            </a:extLst>
          </p:cNvPr>
          <p:cNvSpPr txBox="1"/>
          <p:nvPr/>
        </p:nvSpPr>
        <p:spPr>
          <a:xfrm>
            <a:off x="286721" y="594060"/>
            <a:ext cx="2415290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2400" spc="-100" dirty="0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rPr>
              <a:t>Ter </a:t>
            </a:r>
            <a:r>
              <a:rPr lang="en-US" sz="2400" spc="-100" dirty="0" err="1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rPr>
              <a:t>overweging</a:t>
            </a:r>
            <a:r>
              <a:rPr lang="en-US" sz="2400" spc="-100" dirty="0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rPr>
              <a:t> 1</a:t>
            </a:r>
          </a:p>
        </p:txBody>
      </p:sp>
      <p:pic>
        <p:nvPicPr>
          <p:cNvPr id="10244" name="Picture 4" descr="Dak- en thuisloze lhbti-jongeren zijn driedubbel kwetsbaar | Movisie">
            <a:extLst>
              <a:ext uri="{FF2B5EF4-FFF2-40B4-BE49-F238E27FC236}">
                <a16:creationId xmlns:a16="http://schemas.microsoft.com/office/drawing/2014/main" id="{A6BE15A7-06B3-4088-5AB2-BEE7F6AE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1800" y="999825"/>
            <a:ext cx="5715000" cy="33718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402B7-F9C8-40A4-B149-C505B2B72896}"/>
              </a:ext>
            </a:extLst>
          </p:cNvPr>
          <p:cNvSpPr txBox="1"/>
          <p:nvPr/>
        </p:nvSpPr>
        <p:spPr>
          <a:xfrm>
            <a:off x="333216" y="1659908"/>
            <a:ext cx="2201023" cy="3182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nl-NL" sz="2200" kern="1200" dirty="0">
                <a:latin typeface="Avenir Next LT Pro" panose="020B0504020202020204" pitchFamily="34" charset="0"/>
              </a:rPr>
              <a:t>Hoe kunnen we </a:t>
            </a:r>
            <a:r>
              <a:rPr lang="nl-NL" sz="2200" i="1" kern="1200" dirty="0">
                <a:latin typeface="Avenir Next LT Pro" panose="020B0504020202020204" pitchFamily="34" charset="0"/>
              </a:rPr>
              <a:t>alle</a:t>
            </a:r>
            <a:r>
              <a:rPr lang="nl-NL" sz="2200" kern="1200" dirty="0">
                <a:latin typeface="Avenir Next LT Pro" panose="020B0504020202020204" pitchFamily="34" charset="0"/>
              </a:rPr>
              <a:t> leerlingen betrekken</a:t>
            </a:r>
          </a:p>
        </p:txBody>
      </p:sp>
    </p:spTree>
    <p:extLst>
      <p:ext uri="{BB962C8B-B14F-4D97-AF65-F5344CB8AC3E}">
        <p14:creationId xmlns:p14="http://schemas.microsoft.com/office/powerpoint/2010/main" val="27027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 Resources to Help Manage Climate Anxiety | TIME">
            <a:extLst>
              <a:ext uri="{FF2B5EF4-FFF2-40B4-BE49-F238E27FC236}">
                <a16:creationId xmlns:a16="http://schemas.microsoft.com/office/drawing/2014/main" id="{FACE5CBF-255B-A7F4-34AE-3BC2D3896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8595"/>
            <a:ext cx="9144000" cy="52286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88E3AE1-A54B-5EA9-0528-00A55A65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754ED01-E2A0-4C1E-8E21-014B99041579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26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6D3F5D-48BB-474E-9CE9-419AEE26EAF3}"/>
              </a:ext>
            </a:extLst>
          </p:cNvPr>
          <p:cNvSpPr txBox="1"/>
          <p:nvPr/>
        </p:nvSpPr>
        <p:spPr>
          <a:xfrm>
            <a:off x="286721" y="594060"/>
            <a:ext cx="2415290" cy="94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2400" spc="-100" dirty="0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rPr>
              <a:t>Ter </a:t>
            </a:r>
            <a:r>
              <a:rPr lang="en-US" sz="2400" spc="-100" dirty="0" err="1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rPr>
              <a:t>overweging</a:t>
            </a:r>
            <a:r>
              <a:rPr lang="en-US" sz="2400" spc="-100" dirty="0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402B7-F9C8-40A4-B149-C505B2B72896}"/>
              </a:ext>
            </a:extLst>
          </p:cNvPr>
          <p:cNvSpPr txBox="1"/>
          <p:nvPr/>
        </p:nvSpPr>
        <p:spPr>
          <a:xfrm>
            <a:off x="333216" y="1659908"/>
            <a:ext cx="2201023" cy="3182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nl-NL" sz="2200" kern="1200" dirty="0">
                <a:latin typeface="Avenir Next LT Pro" panose="020B0504020202020204" pitchFamily="34" charset="0"/>
              </a:rPr>
              <a:t>Hoe kunnen we </a:t>
            </a:r>
            <a:r>
              <a:rPr lang="en-GB" sz="2200" dirty="0" err="1">
                <a:latin typeface="Avenir Next LT Pro" panose="020B0504020202020204" pitchFamily="34" charset="0"/>
              </a:rPr>
              <a:t>vormgeven</a:t>
            </a:r>
            <a:r>
              <a:rPr lang="en-GB" sz="2200" dirty="0">
                <a:latin typeface="Avenir Next LT Pro" panose="020B0504020202020204" pitchFamily="34" charset="0"/>
              </a:rPr>
              <a:t> </a:t>
            </a:r>
            <a:r>
              <a:rPr lang="en-GB" sz="2200" dirty="0" err="1">
                <a:latin typeface="Avenir Next LT Pro" panose="020B0504020202020204" pitchFamily="34" charset="0"/>
              </a:rPr>
              <a:t>aan</a:t>
            </a:r>
            <a:r>
              <a:rPr lang="en-GB" sz="2200" dirty="0">
                <a:latin typeface="Avenir Next LT Pro" panose="020B0504020202020204" pitchFamily="34" charset="0"/>
              </a:rPr>
              <a:t> </a:t>
            </a:r>
            <a:r>
              <a:rPr lang="en-GB" sz="2200" i="1" dirty="0" err="1">
                <a:latin typeface="Avenir Next LT Pro" panose="020B0504020202020204" pitchFamily="34" charset="0"/>
              </a:rPr>
              <a:t>hoopvol</a:t>
            </a:r>
            <a:r>
              <a:rPr lang="en-GB" sz="2200" i="1" dirty="0">
                <a:latin typeface="Avenir Next LT Pro" panose="020B0504020202020204" pitchFamily="34" charset="0"/>
              </a:rPr>
              <a:t> </a:t>
            </a:r>
            <a:r>
              <a:rPr lang="en-GB" sz="2200" dirty="0" err="1">
                <a:latin typeface="Avenir Next LT Pro" panose="020B0504020202020204" pitchFamily="34" charset="0"/>
              </a:rPr>
              <a:t>onderwijs</a:t>
            </a:r>
            <a:r>
              <a:rPr lang="en-GB" sz="2200" dirty="0">
                <a:latin typeface="Avenir Next LT Pro" panose="020B0504020202020204" pitchFamily="34" charset="0"/>
              </a:rPr>
              <a:t>?</a:t>
            </a:r>
            <a:endParaRPr lang="en-NL" sz="2200" dirty="0">
              <a:latin typeface="Avenir Next LT Pro" panose="020B0504020202020204" pitchFamily="34" charset="0"/>
            </a:endParaRPr>
          </a:p>
          <a:p>
            <a:pPr defTabSz="91440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nl-NL" sz="2200" kern="1200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 descr="What Gives You Hope? – Artists &amp; Climate Change">
            <a:extLst>
              <a:ext uri="{FF2B5EF4-FFF2-40B4-BE49-F238E27FC236}">
                <a16:creationId xmlns:a16="http://schemas.microsoft.com/office/drawing/2014/main" id="{FCC1D7F4-7CC4-D6B4-1615-34620A9A1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7668" y="594060"/>
            <a:ext cx="5819611" cy="42485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57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5327D8-2B44-5D4F-9446-20AA82144D60}"/>
              </a:ext>
            </a:extLst>
          </p:cNvPr>
          <p:cNvSpPr/>
          <p:nvPr/>
        </p:nvSpPr>
        <p:spPr>
          <a:xfrm>
            <a:off x="-8202" y="547181"/>
            <a:ext cx="9439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292934"/>
                </a:solidFill>
                <a:latin typeface="Avenir Next LT Pro" panose="020B0504020202020204" pitchFamily="34" charset="0"/>
                <a:cs typeface="Avenir Book"/>
              </a:rPr>
              <a:t>Dankuwel</a:t>
            </a:r>
            <a:endParaRPr lang="en-US" sz="2400" dirty="0">
              <a:solidFill>
                <a:srgbClr val="292934"/>
              </a:solidFill>
              <a:latin typeface="Avenir Next LT Pro" panose="020B0504020202020204" pitchFamily="34" charset="0"/>
              <a:cs typeface="Avenir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20779-B16F-074A-BE97-C95A318745C8}"/>
              </a:ext>
            </a:extLst>
          </p:cNvPr>
          <p:cNvSpPr txBox="1"/>
          <p:nvPr/>
        </p:nvSpPr>
        <p:spPr>
          <a:xfrm>
            <a:off x="3514819" y="4320280"/>
            <a:ext cx="27510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600" dirty="0">
                <a:latin typeface="Avenir Next LT Pro" panose="020B0504020202020204" pitchFamily="34" charset="0"/>
              </a:rPr>
              <a:t>s.thomaes@uu.nl</a:t>
            </a:r>
          </a:p>
        </p:txBody>
      </p:sp>
      <p:pic>
        <p:nvPicPr>
          <p:cNvPr id="13" name="Picture 12" descr="A close-up of a light bulb&#10;&#10;Description automatically generated">
            <a:extLst>
              <a:ext uri="{FF2B5EF4-FFF2-40B4-BE49-F238E27FC236}">
                <a16:creationId xmlns:a16="http://schemas.microsoft.com/office/drawing/2014/main" id="{DC3275EC-3DC3-91B5-F150-C0F63080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262" y="3760052"/>
            <a:ext cx="4102100" cy="1612900"/>
          </a:xfrm>
          <a:prstGeom prst="rect">
            <a:avLst/>
          </a:prstGeom>
        </p:spPr>
      </p:pic>
      <p:pic>
        <p:nvPicPr>
          <p:cNvPr id="14" name="Picture 2" descr="Communicate your research | ERC">
            <a:extLst>
              <a:ext uri="{FF2B5EF4-FFF2-40B4-BE49-F238E27FC236}">
                <a16:creationId xmlns:a16="http://schemas.microsoft.com/office/drawing/2014/main" id="{845C311A-99F6-AB4B-1A5A-42457A8E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536" y="4091833"/>
            <a:ext cx="862428" cy="8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1A8998-A338-E4F8-4BEA-3001599AA4B2}"/>
              </a:ext>
            </a:extLst>
          </p:cNvPr>
          <p:cNvGrpSpPr/>
          <p:nvPr/>
        </p:nvGrpSpPr>
        <p:grpSpPr>
          <a:xfrm>
            <a:off x="0" y="1397834"/>
            <a:ext cx="9144001" cy="2389742"/>
            <a:chOff x="0" y="1506320"/>
            <a:chExt cx="9144001" cy="23897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9EB0264-C6DA-1BFE-9EDE-25D1D4A182DC}"/>
                </a:ext>
              </a:extLst>
            </p:cNvPr>
            <p:cNvGrpSpPr/>
            <p:nvPr/>
          </p:nvGrpSpPr>
          <p:grpSpPr>
            <a:xfrm>
              <a:off x="3167214" y="1506320"/>
              <a:ext cx="5976787" cy="2389742"/>
              <a:chOff x="3188084" y="1842654"/>
              <a:chExt cx="5986914" cy="2442472"/>
            </a:xfrm>
          </p:grpSpPr>
          <p:pic>
            <p:nvPicPr>
              <p:cNvPr id="2050" name="Picture 2" descr="Opinie | Leerlingen moeten worden voorbereid op de klimaatcrisis, de  grootste uitdaging van deze tijd - NRC">
                <a:extLst>
                  <a:ext uri="{FF2B5EF4-FFF2-40B4-BE49-F238E27FC236}">
                    <a16:creationId xmlns:a16="http://schemas.microsoft.com/office/drawing/2014/main" id="{0638853E-580D-C8E2-D486-6366FF8552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88084" y="1842654"/>
                <a:ext cx="3576318" cy="24424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Scholieren spijbelen voor het klimaat">
                <a:extLst>
                  <a:ext uri="{FF2B5EF4-FFF2-40B4-BE49-F238E27FC236}">
                    <a16:creationId xmlns:a16="http://schemas.microsoft.com/office/drawing/2014/main" id="{A35BBF60-9D29-2086-878B-F9391BC028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43220" y="1842654"/>
                <a:ext cx="2931778" cy="24424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4" name="Picture 6" descr="Enkele duizenden 'klimaatspijbelaars' demonstreren in Amsterdam | Klimaat |  NU.nl">
              <a:extLst>
                <a:ext uri="{FF2B5EF4-FFF2-40B4-BE49-F238E27FC236}">
                  <a16:creationId xmlns:a16="http://schemas.microsoft.com/office/drawing/2014/main" id="{3E2820CB-7E14-5C7D-A5B4-922AD4684E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511333"/>
              <a:ext cx="3167213" cy="238472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387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limate Anxiety · UPSCprep.com">
            <a:extLst>
              <a:ext uri="{FF2B5EF4-FFF2-40B4-BE49-F238E27FC236}">
                <a16:creationId xmlns:a16="http://schemas.microsoft.com/office/drawing/2014/main" id="{57FA0B12-1D32-C047-ED75-0C5173DDE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190" y="729914"/>
            <a:ext cx="7958711" cy="398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2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3702C4F7-D4C9-E56E-C471-E65AD4FAB6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505" y="438164"/>
            <a:ext cx="5069442" cy="4542181"/>
          </a:xfrm>
          <a:prstGeom prst="round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34D1E52-ED83-DDD1-436D-0AB2E7EE9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7628" y="1219955"/>
            <a:ext cx="2592518" cy="3182112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Avenir Next LT Pro" panose="020B0504020202020204" pitchFamily="34" charset="0"/>
              </a:rPr>
              <a:t>Jongeren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zijn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niet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verantwoordelijk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voor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klimaatverandering</a:t>
            </a:r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 </a:t>
            </a:r>
          </a:p>
          <a:p>
            <a:r>
              <a:rPr lang="en-US" sz="2000" dirty="0" err="1">
                <a:latin typeface="Avenir Next LT Pro" panose="020B0504020202020204" pitchFamily="34" charset="0"/>
              </a:rPr>
              <a:t>Tegelijk</a:t>
            </a:r>
            <a:r>
              <a:rPr lang="en-US" sz="2000" dirty="0">
                <a:latin typeface="Avenir Next LT Pro" panose="020B0504020202020204" pitchFamily="34" charset="0"/>
              </a:rPr>
              <a:t>: </a:t>
            </a:r>
            <a:r>
              <a:rPr lang="en-US" sz="2000" dirty="0" err="1">
                <a:latin typeface="Avenir Next LT Pro" panose="020B0504020202020204" pitchFamily="34" charset="0"/>
              </a:rPr>
              <a:t>veel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jongeren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willen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deel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zijn</a:t>
            </a:r>
            <a:r>
              <a:rPr lang="en-US" sz="2000" dirty="0">
                <a:latin typeface="Avenir Next LT Pro" panose="020B0504020202020204" pitchFamily="34" charset="0"/>
              </a:rPr>
              <a:t> van de </a:t>
            </a:r>
            <a:r>
              <a:rPr lang="en-US" sz="2000" dirty="0" err="1">
                <a:latin typeface="Avenir Next LT Pro" panose="020B0504020202020204" pitchFamily="34" charset="0"/>
              </a:rPr>
              <a:t>oplossing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958E71-A9A5-1966-5173-B6DB6D09F982}"/>
              </a:ext>
            </a:extLst>
          </p:cNvPr>
          <p:cNvSpPr/>
          <p:nvPr/>
        </p:nvSpPr>
        <p:spPr>
          <a:xfrm>
            <a:off x="2974314" y="755977"/>
            <a:ext cx="2417736" cy="767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venir Next LT Pro" panose="020B0504020202020204" pitchFamily="34" charset="0"/>
              </a:rPr>
              <a:t>W</a:t>
            </a:r>
            <a:r>
              <a:rPr lang="en-NL" sz="1600" dirty="0">
                <a:latin typeface="Avenir Next LT Pro" panose="020B0504020202020204" pitchFamily="34" charset="0"/>
              </a:rPr>
              <a:t>orden geraakt door klimaatverandering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FCC0C5-4673-8E9F-C1BE-84D2BD74746F}"/>
              </a:ext>
            </a:extLst>
          </p:cNvPr>
          <p:cNvSpPr/>
          <p:nvPr/>
        </p:nvSpPr>
        <p:spPr>
          <a:xfrm>
            <a:off x="6630012" y="1342767"/>
            <a:ext cx="2417736" cy="767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latin typeface="Avenir Next LT Pro" panose="020B0504020202020204" pitchFamily="34" charset="0"/>
              </a:rPr>
              <a:t>Hebben</a:t>
            </a:r>
            <a:r>
              <a:rPr lang="en-GB" sz="1600" dirty="0">
                <a:latin typeface="Avenir Next LT Pro" panose="020B0504020202020204" pitchFamily="34" charset="0"/>
              </a:rPr>
              <a:t> </a:t>
            </a:r>
            <a:r>
              <a:rPr lang="en-GB" sz="1600" dirty="0" err="1">
                <a:latin typeface="Avenir Next LT Pro" panose="020B0504020202020204" pitchFamily="34" charset="0"/>
              </a:rPr>
              <a:t>zorgen</a:t>
            </a:r>
            <a:r>
              <a:rPr lang="en-GB" sz="1600" dirty="0">
                <a:latin typeface="Avenir Next LT Pro" panose="020B0504020202020204" pitchFamily="34" charset="0"/>
              </a:rPr>
              <a:t> over </a:t>
            </a:r>
            <a:r>
              <a:rPr lang="en-NL" sz="1600" dirty="0">
                <a:latin typeface="Avenir Next LT Pro" panose="020B0504020202020204" pitchFamily="34" charset="0"/>
              </a:rPr>
              <a:t>klimaatverandering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41EF70-4F6C-071D-B457-2798E8278AEC}"/>
              </a:ext>
            </a:extLst>
          </p:cNvPr>
          <p:cNvSpPr/>
          <p:nvPr/>
        </p:nvSpPr>
        <p:spPr>
          <a:xfrm>
            <a:off x="3673505" y="4132341"/>
            <a:ext cx="2417736" cy="767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latin typeface="Avenir Next LT Pro" panose="020B0504020202020204" pitchFamily="34" charset="0"/>
              </a:rPr>
              <a:t>Willen maatschappelijk bijdragen</a:t>
            </a:r>
            <a:endParaRPr lang="en-NL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0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D482E-B7A0-2941-9586-F1A6DD5A2054}"/>
              </a:ext>
            </a:extLst>
          </p:cNvPr>
          <p:cNvSpPr txBox="1"/>
          <p:nvPr/>
        </p:nvSpPr>
        <p:spPr>
          <a:xfrm>
            <a:off x="1231662" y="803089"/>
            <a:ext cx="6889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venir Next LT Pro" panose="020B0504020202020204" pitchFamily="34" charset="0"/>
              </a:rPr>
              <a:t>Toch </a:t>
            </a:r>
            <a:r>
              <a:rPr lang="en-US" sz="2600" dirty="0" err="1">
                <a:latin typeface="Avenir Next LT Pro" panose="020B0504020202020204" pitchFamily="34" charset="0"/>
              </a:rPr>
              <a:t>moeten</a:t>
            </a:r>
            <a:r>
              <a:rPr lang="en-US" sz="2600" dirty="0">
                <a:latin typeface="Avenir Next LT Pro" panose="020B0504020202020204" pitchFamily="34" charset="0"/>
              </a:rPr>
              <a:t> we waken </a:t>
            </a:r>
            <a:r>
              <a:rPr lang="en-US" sz="2600" dirty="0" err="1">
                <a:latin typeface="Avenir Next LT Pro" panose="020B0504020202020204" pitchFamily="34" charset="0"/>
              </a:rPr>
              <a:t>voor</a:t>
            </a:r>
            <a:r>
              <a:rPr lang="en-US" sz="2600" dirty="0">
                <a:latin typeface="Avenir Next LT Pro" panose="020B0504020202020204" pitchFamily="34" charset="0"/>
              </a:rPr>
              <a:t> </a:t>
            </a:r>
            <a:r>
              <a:rPr lang="en-US" sz="2600" dirty="0" err="1">
                <a:latin typeface="Avenir Next LT Pro" panose="020B0504020202020204" pitchFamily="34" charset="0"/>
              </a:rPr>
              <a:t>naïef</a:t>
            </a:r>
            <a:r>
              <a:rPr lang="en-US" sz="2600" dirty="0">
                <a:latin typeface="Avenir Next LT Pro" panose="020B0504020202020204" pitchFamily="34" charset="0"/>
              </a:rPr>
              <a:t> </a:t>
            </a:r>
            <a:r>
              <a:rPr lang="en-US" sz="2600" dirty="0" err="1">
                <a:latin typeface="Avenir Next LT Pro" panose="020B0504020202020204" pitchFamily="34" charset="0"/>
              </a:rPr>
              <a:t>optimisme</a:t>
            </a:r>
            <a:endParaRPr lang="en-US" sz="2600" dirty="0"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1D558-1A60-7A41-BD4D-15A6B44CD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08" y="1851732"/>
            <a:ext cx="3178191" cy="2218244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2C828-FC42-B540-B457-69AF6C791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60" y="1851732"/>
            <a:ext cx="3232772" cy="2218244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</p:pic>
      <p:sp>
        <p:nvSpPr>
          <p:cNvPr id="9" name="AutoShape 4" descr="Steamy Shower? by bitchinvixen on DeviantArt">
            <a:extLst>
              <a:ext uri="{FF2B5EF4-FFF2-40B4-BE49-F238E27FC236}">
                <a16:creationId xmlns:a16="http://schemas.microsoft.com/office/drawing/2014/main" id="{BCB52008-CB29-6445-AD46-797FE0D40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3869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11" name="AutoShape 8" descr="Steamy Shower?">
            <a:extLst>
              <a:ext uri="{FF2B5EF4-FFF2-40B4-BE49-F238E27FC236}">
                <a16:creationId xmlns:a16="http://schemas.microsoft.com/office/drawing/2014/main" id="{563CD30D-229C-6C40-AFDF-F881770E5E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4108" name="Picture 12" descr="Installing a Steam Shower: What to Consider | Gainesville Mechanical">
            <a:extLst>
              <a:ext uri="{FF2B5EF4-FFF2-40B4-BE49-F238E27FC236}">
                <a16:creationId xmlns:a16="http://schemas.microsoft.com/office/drawing/2014/main" id="{E1A73B3B-B527-7B4D-83A9-584D7927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51732"/>
            <a:ext cx="2828260" cy="22182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3518F7-086C-002D-DED4-69A5010A9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222" y="1092688"/>
            <a:ext cx="2439893" cy="3182711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Avenir Next LT Pro" panose="020B0504020202020204" pitchFamily="34" charset="0"/>
              </a:rPr>
              <a:t>Klimaat</a:t>
            </a:r>
            <a:r>
              <a:rPr lang="en-US" sz="2200" dirty="0">
                <a:latin typeface="Avenir Next LT Pro" panose="020B0504020202020204" pitchFamily="34" charset="0"/>
              </a:rPr>
              <a:t>- </a:t>
            </a:r>
            <a:r>
              <a:rPr lang="en-US" sz="2200" dirty="0" err="1">
                <a:latin typeface="Avenir Next LT Pro" panose="020B0504020202020204" pitchFamily="34" charset="0"/>
              </a:rPr>
              <a:t>en</a:t>
            </a:r>
            <a:r>
              <a:rPr lang="en-US" sz="2200" dirty="0"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latin typeface="Avenir Next LT Pro" panose="020B0504020202020204" pitchFamily="34" charset="0"/>
              </a:rPr>
              <a:t>duurzaamheids-onderwijs</a:t>
            </a:r>
            <a:endParaRPr lang="en-US" sz="2200" dirty="0">
              <a:latin typeface="Avenir Next LT Pro" panose="020B0504020202020204" pitchFamily="34" charset="0"/>
            </a:endParaRPr>
          </a:p>
        </p:txBody>
      </p:sp>
      <p:pic>
        <p:nvPicPr>
          <p:cNvPr id="4" name="Picture 4" descr="Plant 1.000.000.000.000 bomen om klimaatverandering aan te pakken'">
            <a:extLst>
              <a:ext uri="{FF2B5EF4-FFF2-40B4-BE49-F238E27FC236}">
                <a16:creationId xmlns:a16="http://schemas.microsoft.com/office/drawing/2014/main" id="{786BDBF6-D4FB-D827-9B14-CFFEA49B4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6407" y="912986"/>
            <a:ext cx="4721681" cy="3594055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0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42F905-18B0-9F54-1F81-C50B0A645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3787" y="387350"/>
            <a:ext cx="7156426" cy="4705350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951298D8-B3CD-DBC6-0C6D-16BF88F7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D2C9BEC-2E85-C14B-9BC4-C3602563574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7" name="Picture 4" descr="Afbeeldingsresultaat voor judith van de wetering">
            <a:extLst>
              <a:ext uri="{FF2B5EF4-FFF2-40B4-BE49-F238E27FC236}">
                <a16:creationId xmlns:a16="http://schemas.microsoft.com/office/drawing/2014/main" id="{9444BFD1-5545-53AA-1348-3FB911AFB237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5112" y="1335754"/>
            <a:ext cx="1734087" cy="1824541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A2371-41E4-E242-A696-D64D13511EDA}"/>
              </a:ext>
            </a:extLst>
          </p:cNvPr>
          <p:cNvSpPr txBox="1"/>
          <p:nvPr/>
        </p:nvSpPr>
        <p:spPr>
          <a:xfrm>
            <a:off x="6587066" y="3129890"/>
            <a:ext cx="26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Avenir Next LT Pro" panose="020B0504020202020204" pitchFamily="34" charset="0"/>
              </a:rPr>
              <a:t>Judith van de Wetering</a:t>
            </a:r>
          </a:p>
        </p:txBody>
      </p:sp>
    </p:spTree>
    <p:extLst>
      <p:ext uri="{BB962C8B-B14F-4D97-AF65-F5344CB8AC3E}">
        <p14:creationId xmlns:p14="http://schemas.microsoft.com/office/powerpoint/2010/main" val="428375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ack and white map&#10;&#10;Description automatically generated with low confidence">
            <a:extLst>
              <a:ext uri="{FF2B5EF4-FFF2-40B4-BE49-F238E27FC236}">
                <a16:creationId xmlns:a16="http://schemas.microsoft.com/office/drawing/2014/main" id="{29F64CC2-14F4-143A-0D52-6BBD06DF9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88" y="290945"/>
            <a:ext cx="8963025" cy="4852555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F1972F7-038C-0AD1-ADCC-A06344D1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D2C9BEC-2E85-C14B-9BC4-C3602563574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2FDB3-B772-D2A1-71A2-A8D20D25CBB2}"/>
              </a:ext>
            </a:extLst>
          </p:cNvPr>
          <p:cNvSpPr txBox="1"/>
          <p:nvPr/>
        </p:nvSpPr>
        <p:spPr>
          <a:xfrm>
            <a:off x="90486" y="3760413"/>
            <a:ext cx="37648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venir Next LT Pro" panose="020B0504020202020204" pitchFamily="34" charset="0"/>
              </a:rPr>
              <a:t>169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venir Next LT Pro" panose="020B0504020202020204" pitchFamily="34" charset="0"/>
              </a:rPr>
              <a:t>43 </a:t>
            </a:r>
            <a:r>
              <a:rPr lang="en-US" sz="1900" dirty="0" err="1">
                <a:latin typeface="Avenir Next LT Pro" panose="020B0504020202020204" pitchFamily="34" charset="0"/>
              </a:rPr>
              <a:t>landen</a:t>
            </a:r>
            <a:endParaRPr lang="en-US" sz="19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err="1">
                <a:latin typeface="Avenir Next LT Pro" panose="020B0504020202020204" pitchFamily="34" charset="0"/>
              </a:rPr>
              <a:t>Onderzoeksgroep</a:t>
            </a:r>
            <a:r>
              <a:rPr lang="en-US" sz="1900" dirty="0">
                <a:latin typeface="Avenir Next LT Pro" panose="020B0504020202020204" pitchFamily="34" charset="0"/>
              </a:rPr>
              <a:t> = </a:t>
            </a:r>
            <a:br>
              <a:rPr lang="en-US" sz="1900" dirty="0">
                <a:latin typeface="Avenir Next LT Pro" panose="020B0504020202020204" pitchFamily="34" charset="0"/>
              </a:rPr>
            </a:br>
            <a:r>
              <a:rPr lang="en-US" sz="1900" dirty="0">
                <a:latin typeface="Avenir Next LT Pro" panose="020B0504020202020204" pitchFamily="34" charset="0"/>
              </a:rPr>
              <a:t>176,007 </a:t>
            </a:r>
            <a:r>
              <a:rPr lang="en-US" sz="1900" dirty="0" err="1">
                <a:latin typeface="Avenir Next LT Pro" panose="020B0504020202020204" pitchFamily="34" charset="0"/>
              </a:rPr>
              <a:t>kinderen</a:t>
            </a:r>
            <a:r>
              <a:rPr lang="en-US" sz="1900" dirty="0">
                <a:latin typeface="Avenir Next LT Pro" panose="020B0504020202020204" pitchFamily="34" charset="0"/>
              </a:rPr>
              <a:t>/</a:t>
            </a:r>
            <a:r>
              <a:rPr lang="en-US" sz="1900" dirty="0" err="1">
                <a:latin typeface="Avenir Next LT Pro" panose="020B0504020202020204" pitchFamily="34" charset="0"/>
              </a:rPr>
              <a:t>jongeren</a:t>
            </a:r>
            <a:endParaRPr lang="en-US" sz="19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565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7D1ABDA7AF264881FBEE5B1AB115DB" ma:contentTypeVersion="17" ma:contentTypeDescription="Een nieuw document maken." ma:contentTypeScope="" ma:versionID="c0c7dd8267f49f1ea4a89fc6879f8dce">
  <xsd:schema xmlns:xsd="http://www.w3.org/2001/XMLSchema" xmlns:xs="http://www.w3.org/2001/XMLSchema" xmlns:p="http://schemas.microsoft.com/office/2006/metadata/properties" xmlns:ns2="6e28ce44-d131-4197-a6ac-f4e48204edcc" xmlns:ns3="bc6bfe14-bf7f-4b62-8d93-97d9567eed1c" targetNamespace="http://schemas.microsoft.com/office/2006/metadata/properties" ma:root="true" ma:fieldsID="6c184cdf56ab5150b76b484f2cbf839e" ns2:_="" ns3:_="">
    <xsd:import namespace="6e28ce44-d131-4197-a6ac-f4e48204edcc"/>
    <xsd:import namespace="bc6bfe14-bf7f-4b62-8d93-97d9567eed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8ce44-d131-4197-a6ac-f4e48204e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115ee84-c194-4add-8ddb-ad54b768e1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bfe14-bf7f-4b62-8d93-97d9567eed1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0743873-8222-4bc1-9d7a-a06a460c8dd2}" ma:internalName="TaxCatchAll" ma:showField="CatchAllData" ma:web="bc6bfe14-bf7f-4b62-8d93-97d9567eed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040BDA-6E4D-48C0-A777-05878169D16D}"/>
</file>

<file path=customXml/itemProps2.xml><?xml version="1.0" encoding="utf-8"?>
<ds:datastoreItem xmlns:ds="http://schemas.openxmlformats.org/officeDocument/2006/customXml" ds:itemID="{5656667C-2038-43BA-8318-93BE60A9A478}"/>
</file>

<file path=docProps/app.xml><?xml version="1.0" encoding="utf-8"?>
<Properties xmlns="http://schemas.openxmlformats.org/officeDocument/2006/extended-properties" xmlns:vt="http://schemas.openxmlformats.org/officeDocument/2006/docPropsVTypes">
  <TotalTime>37449</TotalTime>
  <Words>409</Words>
  <Application>Microsoft Office PowerPoint</Application>
  <PresentationFormat>On-screen Show (16:9)</PresentationFormat>
  <Paragraphs>147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Avenir Book</vt:lpstr>
      <vt:lpstr>Avenir Next LT Pro</vt:lpstr>
      <vt:lpstr>Calibri</vt:lpstr>
      <vt:lpstr>ElsevierGulliver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Korte termijn effect: meer duurzame keuzes in interventie conditie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Thomaes, S.C.E. (Sander)</dc:creator>
  <cp:lastModifiedBy>Peter Duifhuis</cp:lastModifiedBy>
  <cp:revision>179</cp:revision>
  <dcterms:created xsi:type="dcterms:W3CDTF">2021-04-16T08:03:24Z</dcterms:created>
  <dcterms:modified xsi:type="dcterms:W3CDTF">2024-04-11T15:08:21Z</dcterms:modified>
</cp:coreProperties>
</file>