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sldIdLst>
    <p:sldId id="257" r:id="rId5"/>
    <p:sldId id="259" r:id="rId6"/>
    <p:sldId id="282" r:id="rId7"/>
    <p:sldId id="260" r:id="rId8"/>
    <p:sldId id="258" r:id="rId9"/>
    <p:sldId id="261" r:id="rId10"/>
    <p:sldId id="262" r:id="rId11"/>
    <p:sldId id="285" r:id="rId12"/>
    <p:sldId id="266" r:id="rId13"/>
    <p:sldId id="396" r:id="rId14"/>
    <p:sldId id="395" r:id="rId15"/>
    <p:sldId id="268" r:id="rId16"/>
    <p:sldId id="292" r:id="rId17"/>
    <p:sldId id="276" r:id="rId18"/>
    <p:sldId id="277" r:id="rId19"/>
    <p:sldId id="278" r:id="rId20"/>
    <p:sldId id="293" r:id="rId21"/>
    <p:sldId id="288" r:id="rId22"/>
    <p:sldId id="280" r:id="rId23"/>
    <p:sldId id="286" r:id="rId24"/>
    <p:sldId id="290" r:id="rId25"/>
    <p:sldId id="287" r:id="rId26"/>
    <p:sldId id="271" r:id="rId27"/>
    <p:sldId id="272" r:id="rId28"/>
    <p:sldId id="273" r:id="rId29"/>
    <p:sldId id="274" r:id="rId3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C082"/>
    <a:srgbClr val="56555B"/>
    <a:srgbClr val="F27C22"/>
    <a:srgbClr val="009458"/>
    <a:srgbClr val="FEF4E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F8F031-3E32-437D-B34F-6677B7F2D633}" v="2" dt="2024-04-23T11:15:24.8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1156" autoAdjust="0"/>
  </p:normalViewPr>
  <p:slideViewPr>
    <p:cSldViewPr snapToGrid="0">
      <p:cViewPr varScale="1">
        <p:scale>
          <a:sx n="69" d="100"/>
          <a:sy n="69" d="100"/>
        </p:scale>
        <p:origin x="11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61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Duifhuis" userId="8ab25000-6c79-4bae-ab64-0f49d349e67e" providerId="ADAL" clId="{BFF8F031-3E32-437D-B34F-6677B7F2D633}"/>
    <pc:docChg chg="delSld modSld delMainMaster">
      <pc:chgData name="Peter Duifhuis" userId="8ab25000-6c79-4bae-ab64-0f49d349e67e" providerId="ADAL" clId="{BFF8F031-3E32-437D-B34F-6677B7F2D633}" dt="2024-04-23T11:17:09.229" v="132" actId="729"/>
      <pc:docMkLst>
        <pc:docMk/>
      </pc:docMkLst>
      <pc:sldChg chg="del">
        <pc:chgData name="Peter Duifhuis" userId="8ab25000-6c79-4bae-ab64-0f49d349e67e" providerId="ADAL" clId="{BFF8F031-3E32-437D-B34F-6677B7F2D633}" dt="2024-04-23T11:14:26.355" v="1" actId="47"/>
        <pc:sldMkLst>
          <pc:docMk/>
          <pc:sldMk cId="2893928789" sldId="256"/>
        </pc:sldMkLst>
      </pc:sldChg>
      <pc:sldChg chg="del">
        <pc:chgData name="Peter Duifhuis" userId="8ab25000-6c79-4bae-ab64-0f49d349e67e" providerId="ADAL" clId="{BFF8F031-3E32-437D-B34F-6677B7F2D633}" dt="2024-04-23T11:14:26.355" v="1" actId="47"/>
        <pc:sldMkLst>
          <pc:docMk/>
          <pc:sldMk cId="3464465934" sldId="263"/>
        </pc:sldMkLst>
      </pc:sldChg>
      <pc:sldChg chg="del">
        <pc:chgData name="Peter Duifhuis" userId="8ab25000-6c79-4bae-ab64-0f49d349e67e" providerId="ADAL" clId="{BFF8F031-3E32-437D-B34F-6677B7F2D633}" dt="2024-04-23T11:16:45.751" v="130" actId="47"/>
        <pc:sldMkLst>
          <pc:docMk/>
          <pc:sldMk cId="2086635827" sldId="264"/>
        </pc:sldMkLst>
      </pc:sldChg>
      <pc:sldChg chg="del">
        <pc:chgData name="Peter Duifhuis" userId="8ab25000-6c79-4bae-ab64-0f49d349e67e" providerId="ADAL" clId="{BFF8F031-3E32-437D-B34F-6677B7F2D633}" dt="2024-04-23T11:14:26.355" v="1" actId="47"/>
        <pc:sldMkLst>
          <pc:docMk/>
          <pc:sldMk cId="882526659" sldId="265"/>
        </pc:sldMkLst>
      </pc:sldChg>
      <pc:sldChg chg="del">
        <pc:chgData name="Peter Duifhuis" userId="8ab25000-6c79-4bae-ab64-0f49d349e67e" providerId="ADAL" clId="{BFF8F031-3E32-437D-B34F-6677B7F2D633}" dt="2024-04-23T11:14:26.355" v="1" actId="47"/>
        <pc:sldMkLst>
          <pc:docMk/>
          <pc:sldMk cId="3673591457" sldId="267"/>
        </pc:sldMkLst>
      </pc:sldChg>
      <pc:sldChg chg="del">
        <pc:chgData name="Peter Duifhuis" userId="8ab25000-6c79-4bae-ab64-0f49d349e67e" providerId="ADAL" clId="{BFF8F031-3E32-437D-B34F-6677B7F2D633}" dt="2024-04-23T11:16:45.751" v="130" actId="47"/>
        <pc:sldMkLst>
          <pc:docMk/>
          <pc:sldMk cId="136850261" sldId="269"/>
        </pc:sldMkLst>
      </pc:sldChg>
      <pc:sldChg chg="mod modShow">
        <pc:chgData name="Peter Duifhuis" userId="8ab25000-6c79-4bae-ab64-0f49d349e67e" providerId="ADAL" clId="{BFF8F031-3E32-437D-B34F-6677B7F2D633}" dt="2024-04-23T11:17:09.229" v="132" actId="729"/>
        <pc:sldMkLst>
          <pc:docMk/>
          <pc:sldMk cId="100383163" sldId="271"/>
        </pc:sldMkLst>
      </pc:sldChg>
      <pc:sldChg chg="mod modShow">
        <pc:chgData name="Peter Duifhuis" userId="8ab25000-6c79-4bae-ab64-0f49d349e67e" providerId="ADAL" clId="{BFF8F031-3E32-437D-B34F-6677B7F2D633}" dt="2024-04-23T11:17:09.229" v="132" actId="729"/>
        <pc:sldMkLst>
          <pc:docMk/>
          <pc:sldMk cId="2865636574" sldId="272"/>
        </pc:sldMkLst>
      </pc:sldChg>
      <pc:sldChg chg="mod modShow">
        <pc:chgData name="Peter Duifhuis" userId="8ab25000-6c79-4bae-ab64-0f49d349e67e" providerId="ADAL" clId="{BFF8F031-3E32-437D-B34F-6677B7F2D633}" dt="2024-04-23T11:17:09.229" v="132" actId="729"/>
        <pc:sldMkLst>
          <pc:docMk/>
          <pc:sldMk cId="2017832546" sldId="273"/>
        </pc:sldMkLst>
      </pc:sldChg>
      <pc:sldChg chg="mod modShow">
        <pc:chgData name="Peter Duifhuis" userId="8ab25000-6c79-4bae-ab64-0f49d349e67e" providerId="ADAL" clId="{BFF8F031-3E32-437D-B34F-6677B7F2D633}" dt="2024-04-23T11:17:09.229" v="132" actId="729"/>
        <pc:sldMkLst>
          <pc:docMk/>
          <pc:sldMk cId="1125834207" sldId="274"/>
        </pc:sldMkLst>
      </pc:sldChg>
      <pc:sldChg chg="del">
        <pc:chgData name="Peter Duifhuis" userId="8ab25000-6c79-4bae-ab64-0f49d349e67e" providerId="ADAL" clId="{BFF8F031-3E32-437D-B34F-6677B7F2D633}" dt="2024-04-23T11:16:45.751" v="130" actId="47"/>
        <pc:sldMkLst>
          <pc:docMk/>
          <pc:sldMk cId="1549804691" sldId="275"/>
        </pc:sldMkLst>
      </pc:sldChg>
      <pc:sldChg chg="addSp modSp mod">
        <pc:chgData name="Peter Duifhuis" userId="8ab25000-6c79-4bae-ab64-0f49d349e67e" providerId="ADAL" clId="{BFF8F031-3E32-437D-B34F-6677B7F2D633}" dt="2024-04-23T11:16:10.345" v="129" actId="207"/>
        <pc:sldMkLst>
          <pc:docMk/>
          <pc:sldMk cId="871157880" sldId="278"/>
        </pc:sldMkLst>
        <pc:spChg chg="add mod">
          <ac:chgData name="Peter Duifhuis" userId="8ab25000-6c79-4bae-ab64-0f49d349e67e" providerId="ADAL" clId="{BFF8F031-3E32-437D-B34F-6677B7F2D633}" dt="2024-04-23T11:16:10.345" v="129" actId="207"/>
          <ac:spMkLst>
            <pc:docMk/>
            <pc:sldMk cId="871157880" sldId="278"/>
            <ac:spMk id="3" creationId="{AB0968C5-786E-0E78-57DE-F086B6332804}"/>
          </ac:spMkLst>
        </pc:spChg>
      </pc:sldChg>
      <pc:sldChg chg="del">
        <pc:chgData name="Peter Duifhuis" userId="8ab25000-6c79-4bae-ab64-0f49d349e67e" providerId="ADAL" clId="{BFF8F031-3E32-437D-B34F-6677B7F2D633}" dt="2024-04-23T11:16:45.751" v="130" actId="47"/>
        <pc:sldMkLst>
          <pc:docMk/>
          <pc:sldMk cId="2859454403" sldId="279"/>
        </pc:sldMkLst>
      </pc:sldChg>
      <pc:sldChg chg="del">
        <pc:chgData name="Peter Duifhuis" userId="8ab25000-6c79-4bae-ab64-0f49d349e67e" providerId="ADAL" clId="{BFF8F031-3E32-437D-B34F-6677B7F2D633}" dt="2024-04-23T11:14:26.355" v="1" actId="47"/>
        <pc:sldMkLst>
          <pc:docMk/>
          <pc:sldMk cId="2246433879" sldId="281"/>
        </pc:sldMkLst>
      </pc:sldChg>
      <pc:sldChg chg="del">
        <pc:chgData name="Peter Duifhuis" userId="8ab25000-6c79-4bae-ab64-0f49d349e67e" providerId="ADAL" clId="{BFF8F031-3E32-437D-B34F-6677B7F2D633}" dt="2024-04-23T11:16:45.751" v="130" actId="47"/>
        <pc:sldMkLst>
          <pc:docMk/>
          <pc:sldMk cId="4042135702" sldId="283"/>
        </pc:sldMkLst>
      </pc:sldChg>
      <pc:sldChg chg="del">
        <pc:chgData name="Peter Duifhuis" userId="8ab25000-6c79-4bae-ab64-0f49d349e67e" providerId="ADAL" clId="{BFF8F031-3E32-437D-B34F-6677B7F2D633}" dt="2024-04-23T11:16:45.751" v="130" actId="47"/>
        <pc:sldMkLst>
          <pc:docMk/>
          <pc:sldMk cId="1231196185" sldId="284"/>
        </pc:sldMkLst>
      </pc:sldChg>
      <pc:sldChg chg="del">
        <pc:chgData name="Peter Duifhuis" userId="8ab25000-6c79-4bae-ab64-0f49d349e67e" providerId="ADAL" clId="{BFF8F031-3E32-437D-B34F-6677B7F2D633}" dt="2024-04-23T11:16:45.751" v="130" actId="47"/>
        <pc:sldMkLst>
          <pc:docMk/>
          <pc:sldMk cId="1384411490" sldId="289"/>
        </pc:sldMkLst>
      </pc:sldChg>
      <pc:sldChg chg="del">
        <pc:chgData name="Peter Duifhuis" userId="8ab25000-6c79-4bae-ab64-0f49d349e67e" providerId="ADAL" clId="{BFF8F031-3E32-437D-B34F-6677B7F2D633}" dt="2024-04-23T11:16:49.431" v="131" actId="47"/>
        <pc:sldMkLst>
          <pc:docMk/>
          <pc:sldMk cId="2141541805" sldId="291"/>
        </pc:sldMkLst>
      </pc:sldChg>
      <pc:sldChg chg="del">
        <pc:chgData name="Peter Duifhuis" userId="8ab25000-6c79-4bae-ab64-0f49d349e67e" providerId="ADAL" clId="{BFF8F031-3E32-437D-B34F-6677B7F2D633}" dt="2024-04-23T11:14:18.976" v="0" actId="47"/>
        <pc:sldMkLst>
          <pc:docMk/>
          <pc:sldMk cId="2554602486" sldId="294"/>
        </pc:sldMkLst>
      </pc:sldChg>
      <pc:sldChg chg="del">
        <pc:chgData name="Peter Duifhuis" userId="8ab25000-6c79-4bae-ab64-0f49d349e67e" providerId="ADAL" clId="{BFF8F031-3E32-437D-B34F-6677B7F2D633}" dt="2024-04-23T11:14:18.976" v="0" actId="47"/>
        <pc:sldMkLst>
          <pc:docMk/>
          <pc:sldMk cId="206921130" sldId="297"/>
        </pc:sldMkLst>
      </pc:sldChg>
      <pc:sldChg chg="del">
        <pc:chgData name="Peter Duifhuis" userId="8ab25000-6c79-4bae-ab64-0f49d349e67e" providerId="ADAL" clId="{BFF8F031-3E32-437D-B34F-6677B7F2D633}" dt="2024-04-23T11:14:18.976" v="0" actId="47"/>
        <pc:sldMkLst>
          <pc:docMk/>
          <pc:sldMk cId="4274172404" sldId="301"/>
        </pc:sldMkLst>
      </pc:sldChg>
      <pc:sldChg chg="del">
        <pc:chgData name="Peter Duifhuis" userId="8ab25000-6c79-4bae-ab64-0f49d349e67e" providerId="ADAL" clId="{BFF8F031-3E32-437D-B34F-6677B7F2D633}" dt="2024-04-23T11:14:18.976" v="0" actId="47"/>
        <pc:sldMkLst>
          <pc:docMk/>
          <pc:sldMk cId="1752924346" sldId="308"/>
        </pc:sldMkLst>
      </pc:sldChg>
      <pc:sldChg chg="del">
        <pc:chgData name="Peter Duifhuis" userId="8ab25000-6c79-4bae-ab64-0f49d349e67e" providerId="ADAL" clId="{BFF8F031-3E32-437D-B34F-6677B7F2D633}" dt="2024-04-23T11:14:18.976" v="0" actId="47"/>
        <pc:sldMkLst>
          <pc:docMk/>
          <pc:sldMk cId="4283750271" sldId="318"/>
        </pc:sldMkLst>
      </pc:sldChg>
      <pc:sldChg chg="del">
        <pc:chgData name="Peter Duifhuis" userId="8ab25000-6c79-4bae-ab64-0f49d349e67e" providerId="ADAL" clId="{BFF8F031-3E32-437D-B34F-6677B7F2D633}" dt="2024-04-23T11:14:18.976" v="0" actId="47"/>
        <pc:sldMkLst>
          <pc:docMk/>
          <pc:sldMk cId="3919456563" sldId="319"/>
        </pc:sldMkLst>
      </pc:sldChg>
      <pc:sldChg chg="del">
        <pc:chgData name="Peter Duifhuis" userId="8ab25000-6c79-4bae-ab64-0f49d349e67e" providerId="ADAL" clId="{BFF8F031-3E32-437D-B34F-6677B7F2D633}" dt="2024-04-23T11:14:18.976" v="0" actId="47"/>
        <pc:sldMkLst>
          <pc:docMk/>
          <pc:sldMk cId="1863246348" sldId="320"/>
        </pc:sldMkLst>
      </pc:sldChg>
      <pc:sldChg chg="del">
        <pc:chgData name="Peter Duifhuis" userId="8ab25000-6c79-4bae-ab64-0f49d349e67e" providerId="ADAL" clId="{BFF8F031-3E32-437D-B34F-6677B7F2D633}" dt="2024-04-23T11:14:18.976" v="0" actId="47"/>
        <pc:sldMkLst>
          <pc:docMk/>
          <pc:sldMk cId="3140854903" sldId="323"/>
        </pc:sldMkLst>
      </pc:sldChg>
      <pc:sldChg chg="del">
        <pc:chgData name="Peter Duifhuis" userId="8ab25000-6c79-4bae-ab64-0f49d349e67e" providerId="ADAL" clId="{BFF8F031-3E32-437D-B34F-6677B7F2D633}" dt="2024-04-23T11:14:18.976" v="0" actId="47"/>
        <pc:sldMkLst>
          <pc:docMk/>
          <pc:sldMk cId="2887613866" sldId="324"/>
        </pc:sldMkLst>
      </pc:sldChg>
      <pc:sldChg chg="del">
        <pc:chgData name="Peter Duifhuis" userId="8ab25000-6c79-4bae-ab64-0f49d349e67e" providerId="ADAL" clId="{BFF8F031-3E32-437D-B34F-6677B7F2D633}" dt="2024-04-23T11:14:18.976" v="0" actId="47"/>
        <pc:sldMkLst>
          <pc:docMk/>
          <pc:sldMk cId="279516535" sldId="325"/>
        </pc:sldMkLst>
      </pc:sldChg>
      <pc:sldChg chg="del">
        <pc:chgData name="Peter Duifhuis" userId="8ab25000-6c79-4bae-ab64-0f49d349e67e" providerId="ADAL" clId="{BFF8F031-3E32-437D-B34F-6677B7F2D633}" dt="2024-04-23T11:14:18.976" v="0" actId="47"/>
        <pc:sldMkLst>
          <pc:docMk/>
          <pc:sldMk cId="3461955703" sldId="327"/>
        </pc:sldMkLst>
      </pc:sldChg>
      <pc:sldChg chg="del">
        <pc:chgData name="Peter Duifhuis" userId="8ab25000-6c79-4bae-ab64-0f49d349e67e" providerId="ADAL" clId="{BFF8F031-3E32-437D-B34F-6677B7F2D633}" dt="2024-04-23T11:14:18.976" v="0" actId="47"/>
        <pc:sldMkLst>
          <pc:docMk/>
          <pc:sldMk cId="4056626791" sldId="328"/>
        </pc:sldMkLst>
      </pc:sldChg>
      <pc:sldChg chg="del">
        <pc:chgData name="Peter Duifhuis" userId="8ab25000-6c79-4bae-ab64-0f49d349e67e" providerId="ADAL" clId="{BFF8F031-3E32-437D-B34F-6677B7F2D633}" dt="2024-04-23T11:14:18.976" v="0" actId="47"/>
        <pc:sldMkLst>
          <pc:docMk/>
          <pc:sldMk cId="2201626800" sldId="329"/>
        </pc:sldMkLst>
      </pc:sldChg>
      <pc:sldChg chg="del">
        <pc:chgData name="Peter Duifhuis" userId="8ab25000-6c79-4bae-ab64-0f49d349e67e" providerId="ADAL" clId="{BFF8F031-3E32-437D-B34F-6677B7F2D633}" dt="2024-04-23T11:14:18.976" v="0" actId="47"/>
        <pc:sldMkLst>
          <pc:docMk/>
          <pc:sldMk cId="2941108841" sldId="331"/>
        </pc:sldMkLst>
      </pc:sldChg>
      <pc:sldChg chg="del">
        <pc:chgData name="Peter Duifhuis" userId="8ab25000-6c79-4bae-ab64-0f49d349e67e" providerId="ADAL" clId="{BFF8F031-3E32-437D-B34F-6677B7F2D633}" dt="2024-04-23T11:14:18.976" v="0" actId="47"/>
        <pc:sldMkLst>
          <pc:docMk/>
          <pc:sldMk cId="2247021789" sldId="332"/>
        </pc:sldMkLst>
      </pc:sldChg>
      <pc:sldChg chg="del">
        <pc:chgData name="Peter Duifhuis" userId="8ab25000-6c79-4bae-ab64-0f49d349e67e" providerId="ADAL" clId="{BFF8F031-3E32-437D-B34F-6677B7F2D633}" dt="2024-04-23T11:14:18.976" v="0" actId="47"/>
        <pc:sldMkLst>
          <pc:docMk/>
          <pc:sldMk cId="1608985908" sldId="335"/>
        </pc:sldMkLst>
      </pc:sldChg>
      <pc:sldChg chg="del">
        <pc:chgData name="Peter Duifhuis" userId="8ab25000-6c79-4bae-ab64-0f49d349e67e" providerId="ADAL" clId="{BFF8F031-3E32-437D-B34F-6677B7F2D633}" dt="2024-04-23T11:14:18.976" v="0" actId="47"/>
        <pc:sldMkLst>
          <pc:docMk/>
          <pc:sldMk cId="3593961145" sldId="336"/>
        </pc:sldMkLst>
      </pc:sldChg>
      <pc:sldChg chg="del">
        <pc:chgData name="Peter Duifhuis" userId="8ab25000-6c79-4bae-ab64-0f49d349e67e" providerId="ADAL" clId="{BFF8F031-3E32-437D-B34F-6677B7F2D633}" dt="2024-04-23T11:14:18.976" v="0" actId="47"/>
        <pc:sldMkLst>
          <pc:docMk/>
          <pc:sldMk cId="3526500777" sldId="337"/>
        </pc:sldMkLst>
      </pc:sldChg>
      <pc:sldChg chg="del">
        <pc:chgData name="Peter Duifhuis" userId="8ab25000-6c79-4bae-ab64-0f49d349e67e" providerId="ADAL" clId="{BFF8F031-3E32-437D-B34F-6677B7F2D633}" dt="2024-04-23T11:14:18.976" v="0" actId="47"/>
        <pc:sldMkLst>
          <pc:docMk/>
          <pc:sldMk cId="969809021" sldId="340"/>
        </pc:sldMkLst>
      </pc:sldChg>
      <pc:sldChg chg="del">
        <pc:chgData name="Peter Duifhuis" userId="8ab25000-6c79-4bae-ab64-0f49d349e67e" providerId="ADAL" clId="{BFF8F031-3E32-437D-B34F-6677B7F2D633}" dt="2024-04-23T11:14:18.976" v="0" actId="47"/>
        <pc:sldMkLst>
          <pc:docMk/>
          <pc:sldMk cId="3117920586" sldId="341"/>
        </pc:sldMkLst>
      </pc:sldChg>
      <pc:sldChg chg="del">
        <pc:chgData name="Peter Duifhuis" userId="8ab25000-6c79-4bae-ab64-0f49d349e67e" providerId="ADAL" clId="{BFF8F031-3E32-437D-B34F-6677B7F2D633}" dt="2024-04-23T11:14:18.976" v="0" actId="47"/>
        <pc:sldMkLst>
          <pc:docMk/>
          <pc:sldMk cId="439204519" sldId="345"/>
        </pc:sldMkLst>
      </pc:sldChg>
      <pc:sldChg chg="del">
        <pc:chgData name="Peter Duifhuis" userId="8ab25000-6c79-4bae-ab64-0f49d349e67e" providerId="ADAL" clId="{BFF8F031-3E32-437D-B34F-6677B7F2D633}" dt="2024-04-23T11:14:18.976" v="0" actId="47"/>
        <pc:sldMkLst>
          <pc:docMk/>
          <pc:sldMk cId="1337114481" sldId="346"/>
        </pc:sldMkLst>
      </pc:sldChg>
      <pc:sldChg chg="del">
        <pc:chgData name="Peter Duifhuis" userId="8ab25000-6c79-4bae-ab64-0f49d349e67e" providerId="ADAL" clId="{BFF8F031-3E32-437D-B34F-6677B7F2D633}" dt="2024-04-23T11:14:18.976" v="0" actId="47"/>
        <pc:sldMkLst>
          <pc:docMk/>
          <pc:sldMk cId="1100332383" sldId="347"/>
        </pc:sldMkLst>
      </pc:sldChg>
      <pc:sldChg chg="del">
        <pc:chgData name="Peter Duifhuis" userId="8ab25000-6c79-4bae-ab64-0f49d349e67e" providerId="ADAL" clId="{BFF8F031-3E32-437D-B34F-6677B7F2D633}" dt="2024-04-23T11:14:18.976" v="0" actId="47"/>
        <pc:sldMkLst>
          <pc:docMk/>
          <pc:sldMk cId="3995336154" sldId="348"/>
        </pc:sldMkLst>
      </pc:sldChg>
      <pc:sldChg chg="del">
        <pc:chgData name="Peter Duifhuis" userId="8ab25000-6c79-4bae-ab64-0f49d349e67e" providerId="ADAL" clId="{BFF8F031-3E32-437D-B34F-6677B7F2D633}" dt="2024-04-23T11:14:18.976" v="0" actId="47"/>
        <pc:sldMkLst>
          <pc:docMk/>
          <pc:sldMk cId="1033279471" sldId="351"/>
        </pc:sldMkLst>
      </pc:sldChg>
      <pc:sldChg chg="del">
        <pc:chgData name="Peter Duifhuis" userId="8ab25000-6c79-4bae-ab64-0f49d349e67e" providerId="ADAL" clId="{BFF8F031-3E32-437D-B34F-6677B7F2D633}" dt="2024-04-23T11:14:18.976" v="0" actId="47"/>
        <pc:sldMkLst>
          <pc:docMk/>
          <pc:sldMk cId="598257027" sldId="353"/>
        </pc:sldMkLst>
      </pc:sldChg>
      <pc:sldChg chg="del">
        <pc:chgData name="Peter Duifhuis" userId="8ab25000-6c79-4bae-ab64-0f49d349e67e" providerId="ADAL" clId="{BFF8F031-3E32-437D-B34F-6677B7F2D633}" dt="2024-04-23T11:14:18.976" v="0" actId="47"/>
        <pc:sldMkLst>
          <pc:docMk/>
          <pc:sldMk cId="4123874408" sldId="354"/>
        </pc:sldMkLst>
      </pc:sldChg>
      <pc:sldChg chg="del">
        <pc:chgData name="Peter Duifhuis" userId="8ab25000-6c79-4bae-ab64-0f49d349e67e" providerId="ADAL" clId="{BFF8F031-3E32-437D-B34F-6677B7F2D633}" dt="2024-04-23T11:14:18.976" v="0" actId="47"/>
        <pc:sldMkLst>
          <pc:docMk/>
          <pc:sldMk cId="791698402" sldId="355"/>
        </pc:sldMkLst>
      </pc:sldChg>
      <pc:sldChg chg="del">
        <pc:chgData name="Peter Duifhuis" userId="8ab25000-6c79-4bae-ab64-0f49d349e67e" providerId="ADAL" clId="{BFF8F031-3E32-437D-B34F-6677B7F2D633}" dt="2024-04-23T11:14:18.976" v="0" actId="47"/>
        <pc:sldMkLst>
          <pc:docMk/>
          <pc:sldMk cId="3536715640" sldId="356"/>
        </pc:sldMkLst>
      </pc:sldChg>
      <pc:sldChg chg="del">
        <pc:chgData name="Peter Duifhuis" userId="8ab25000-6c79-4bae-ab64-0f49d349e67e" providerId="ADAL" clId="{BFF8F031-3E32-437D-B34F-6677B7F2D633}" dt="2024-04-23T11:14:18.976" v="0" actId="47"/>
        <pc:sldMkLst>
          <pc:docMk/>
          <pc:sldMk cId="270274782" sldId="357"/>
        </pc:sldMkLst>
      </pc:sldChg>
      <pc:sldChg chg="del">
        <pc:chgData name="Peter Duifhuis" userId="8ab25000-6c79-4bae-ab64-0f49d349e67e" providerId="ADAL" clId="{BFF8F031-3E32-437D-B34F-6677B7F2D633}" dt="2024-04-23T11:14:18.976" v="0" actId="47"/>
        <pc:sldMkLst>
          <pc:docMk/>
          <pc:sldMk cId="791257616" sldId="358"/>
        </pc:sldMkLst>
      </pc:sldChg>
      <pc:sldChg chg="del">
        <pc:chgData name="Peter Duifhuis" userId="8ab25000-6c79-4bae-ab64-0f49d349e67e" providerId="ADAL" clId="{BFF8F031-3E32-437D-B34F-6677B7F2D633}" dt="2024-04-23T11:14:28.850" v="2" actId="47"/>
        <pc:sldMkLst>
          <pc:docMk/>
          <pc:sldMk cId="3016059623" sldId="359"/>
        </pc:sldMkLst>
      </pc:sldChg>
      <pc:sldChg chg="del">
        <pc:chgData name="Peter Duifhuis" userId="8ab25000-6c79-4bae-ab64-0f49d349e67e" providerId="ADAL" clId="{BFF8F031-3E32-437D-B34F-6677B7F2D633}" dt="2024-04-23T11:14:28.850" v="2" actId="47"/>
        <pc:sldMkLst>
          <pc:docMk/>
          <pc:sldMk cId="2309535367" sldId="375"/>
        </pc:sldMkLst>
      </pc:sldChg>
      <pc:sldChg chg="del">
        <pc:chgData name="Peter Duifhuis" userId="8ab25000-6c79-4bae-ab64-0f49d349e67e" providerId="ADAL" clId="{BFF8F031-3E32-437D-B34F-6677B7F2D633}" dt="2024-04-23T11:16:45.751" v="130" actId="47"/>
        <pc:sldMkLst>
          <pc:docMk/>
          <pc:sldMk cId="3479465243" sldId="376"/>
        </pc:sldMkLst>
      </pc:sldChg>
      <pc:sldChg chg="del">
        <pc:chgData name="Peter Duifhuis" userId="8ab25000-6c79-4bae-ab64-0f49d349e67e" providerId="ADAL" clId="{BFF8F031-3E32-437D-B34F-6677B7F2D633}" dt="2024-04-23T11:16:45.751" v="130" actId="47"/>
        <pc:sldMkLst>
          <pc:docMk/>
          <pc:sldMk cId="1015888570" sldId="378"/>
        </pc:sldMkLst>
      </pc:sldChg>
      <pc:sldChg chg="del">
        <pc:chgData name="Peter Duifhuis" userId="8ab25000-6c79-4bae-ab64-0f49d349e67e" providerId="ADAL" clId="{BFF8F031-3E32-437D-B34F-6677B7F2D633}" dt="2024-04-23T11:16:45.751" v="130" actId="47"/>
        <pc:sldMkLst>
          <pc:docMk/>
          <pc:sldMk cId="1321051569" sldId="379"/>
        </pc:sldMkLst>
      </pc:sldChg>
      <pc:sldChg chg="del">
        <pc:chgData name="Peter Duifhuis" userId="8ab25000-6c79-4bae-ab64-0f49d349e67e" providerId="ADAL" clId="{BFF8F031-3E32-437D-B34F-6677B7F2D633}" dt="2024-04-23T11:16:45.751" v="130" actId="47"/>
        <pc:sldMkLst>
          <pc:docMk/>
          <pc:sldMk cId="820959272" sldId="380"/>
        </pc:sldMkLst>
      </pc:sldChg>
      <pc:sldChg chg="del">
        <pc:chgData name="Peter Duifhuis" userId="8ab25000-6c79-4bae-ab64-0f49d349e67e" providerId="ADAL" clId="{BFF8F031-3E32-437D-B34F-6677B7F2D633}" dt="2024-04-23T11:14:26.355" v="1" actId="47"/>
        <pc:sldMkLst>
          <pc:docMk/>
          <pc:sldMk cId="929565855" sldId="381"/>
        </pc:sldMkLst>
      </pc:sldChg>
      <pc:sldChg chg="del">
        <pc:chgData name="Peter Duifhuis" userId="8ab25000-6c79-4bae-ab64-0f49d349e67e" providerId="ADAL" clId="{BFF8F031-3E32-437D-B34F-6677B7F2D633}" dt="2024-04-23T11:14:26.355" v="1" actId="47"/>
        <pc:sldMkLst>
          <pc:docMk/>
          <pc:sldMk cId="80096251" sldId="382"/>
        </pc:sldMkLst>
      </pc:sldChg>
      <pc:sldChg chg="del">
        <pc:chgData name="Peter Duifhuis" userId="8ab25000-6c79-4bae-ab64-0f49d349e67e" providerId="ADAL" clId="{BFF8F031-3E32-437D-B34F-6677B7F2D633}" dt="2024-04-23T11:14:26.355" v="1" actId="47"/>
        <pc:sldMkLst>
          <pc:docMk/>
          <pc:sldMk cId="3216127361" sldId="383"/>
        </pc:sldMkLst>
      </pc:sldChg>
      <pc:sldChg chg="del">
        <pc:chgData name="Peter Duifhuis" userId="8ab25000-6c79-4bae-ab64-0f49d349e67e" providerId="ADAL" clId="{BFF8F031-3E32-437D-B34F-6677B7F2D633}" dt="2024-04-23T11:14:26.355" v="1" actId="47"/>
        <pc:sldMkLst>
          <pc:docMk/>
          <pc:sldMk cId="2513461962" sldId="384"/>
        </pc:sldMkLst>
      </pc:sldChg>
      <pc:sldChg chg="del">
        <pc:chgData name="Peter Duifhuis" userId="8ab25000-6c79-4bae-ab64-0f49d349e67e" providerId="ADAL" clId="{BFF8F031-3E32-437D-B34F-6677B7F2D633}" dt="2024-04-23T11:14:26.355" v="1" actId="47"/>
        <pc:sldMkLst>
          <pc:docMk/>
          <pc:sldMk cId="2734212178" sldId="385"/>
        </pc:sldMkLst>
      </pc:sldChg>
      <pc:sldChg chg="del">
        <pc:chgData name="Peter Duifhuis" userId="8ab25000-6c79-4bae-ab64-0f49d349e67e" providerId="ADAL" clId="{BFF8F031-3E32-437D-B34F-6677B7F2D633}" dt="2024-04-23T11:14:26.355" v="1" actId="47"/>
        <pc:sldMkLst>
          <pc:docMk/>
          <pc:sldMk cId="3152278051" sldId="386"/>
        </pc:sldMkLst>
      </pc:sldChg>
      <pc:sldChg chg="del">
        <pc:chgData name="Peter Duifhuis" userId="8ab25000-6c79-4bae-ab64-0f49d349e67e" providerId="ADAL" clId="{BFF8F031-3E32-437D-B34F-6677B7F2D633}" dt="2024-04-23T11:14:26.355" v="1" actId="47"/>
        <pc:sldMkLst>
          <pc:docMk/>
          <pc:sldMk cId="671689849" sldId="387"/>
        </pc:sldMkLst>
      </pc:sldChg>
      <pc:sldChg chg="del">
        <pc:chgData name="Peter Duifhuis" userId="8ab25000-6c79-4bae-ab64-0f49d349e67e" providerId="ADAL" clId="{BFF8F031-3E32-437D-B34F-6677B7F2D633}" dt="2024-04-23T11:14:26.355" v="1" actId="47"/>
        <pc:sldMkLst>
          <pc:docMk/>
          <pc:sldMk cId="2197795178" sldId="388"/>
        </pc:sldMkLst>
      </pc:sldChg>
      <pc:sldChg chg="del">
        <pc:chgData name="Peter Duifhuis" userId="8ab25000-6c79-4bae-ab64-0f49d349e67e" providerId="ADAL" clId="{BFF8F031-3E32-437D-B34F-6677B7F2D633}" dt="2024-04-23T11:14:26.355" v="1" actId="47"/>
        <pc:sldMkLst>
          <pc:docMk/>
          <pc:sldMk cId="1688375721" sldId="389"/>
        </pc:sldMkLst>
      </pc:sldChg>
      <pc:sldChg chg="del">
        <pc:chgData name="Peter Duifhuis" userId="8ab25000-6c79-4bae-ab64-0f49d349e67e" providerId="ADAL" clId="{BFF8F031-3E32-437D-B34F-6677B7F2D633}" dt="2024-04-23T11:14:26.355" v="1" actId="47"/>
        <pc:sldMkLst>
          <pc:docMk/>
          <pc:sldMk cId="234423859" sldId="390"/>
        </pc:sldMkLst>
      </pc:sldChg>
      <pc:sldChg chg="del">
        <pc:chgData name="Peter Duifhuis" userId="8ab25000-6c79-4bae-ab64-0f49d349e67e" providerId="ADAL" clId="{BFF8F031-3E32-437D-B34F-6677B7F2D633}" dt="2024-04-23T11:14:26.355" v="1" actId="47"/>
        <pc:sldMkLst>
          <pc:docMk/>
          <pc:sldMk cId="2986495038" sldId="391"/>
        </pc:sldMkLst>
      </pc:sldChg>
      <pc:sldChg chg="del">
        <pc:chgData name="Peter Duifhuis" userId="8ab25000-6c79-4bae-ab64-0f49d349e67e" providerId="ADAL" clId="{BFF8F031-3E32-437D-B34F-6677B7F2D633}" dt="2024-04-23T11:14:26.355" v="1" actId="47"/>
        <pc:sldMkLst>
          <pc:docMk/>
          <pc:sldMk cId="3385392777" sldId="392"/>
        </pc:sldMkLst>
      </pc:sldChg>
      <pc:sldChg chg="del">
        <pc:chgData name="Peter Duifhuis" userId="8ab25000-6c79-4bae-ab64-0f49d349e67e" providerId="ADAL" clId="{BFF8F031-3E32-437D-B34F-6677B7F2D633}" dt="2024-04-23T11:14:26.355" v="1" actId="47"/>
        <pc:sldMkLst>
          <pc:docMk/>
          <pc:sldMk cId="509878510" sldId="393"/>
        </pc:sldMkLst>
      </pc:sldChg>
      <pc:sldChg chg="del">
        <pc:chgData name="Peter Duifhuis" userId="8ab25000-6c79-4bae-ab64-0f49d349e67e" providerId="ADAL" clId="{BFF8F031-3E32-437D-B34F-6677B7F2D633}" dt="2024-04-23T11:14:26.355" v="1" actId="47"/>
        <pc:sldMkLst>
          <pc:docMk/>
          <pc:sldMk cId="1579989835" sldId="394"/>
        </pc:sldMkLst>
      </pc:sldChg>
      <pc:sldMasterChg chg="del delSldLayout">
        <pc:chgData name="Peter Duifhuis" userId="8ab25000-6c79-4bae-ab64-0f49d349e67e" providerId="ADAL" clId="{BFF8F031-3E32-437D-B34F-6677B7F2D633}" dt="2024-04-23T11:14:18.976" v="0" actId="47"/>
        <pc:sldMasterMkLst>
          <pc:docMk/>
          <pc:sldMasterMk cId="577296917" sldId="2147483660"/>
        </pc:sldMasterMkLst>
        <pc:sldLayoutChg chg="del">
          <pc:chgData name="Peter Duifhuis" userId="8ab25000-6c79-4bae-ab64-0f49d349e67e" providerId="ADAL" clId="{BFF8F031-3E32-437D-B34F-6677B7F2D633}" dt="2024-04-23T11:14:18.976" v="0" actId="47"/>
          <pc:sldLayoutMkLst>
            <pc:docMk/>
            <pc:sldMasterMk cId="577296917" sldId="2147483660"/>
            <pc:sldLayoutMk cId="1003895442" sldId="2147483661"/>
          </pc:sldLayoutMkLst>
        </pc:sldLayoutChg>
        <pc:sldLayoutChg chg="del">
          <pc:chgData name="Peter Duifhuis" userId="8ab25000-6c79-4bae-ab64-0f49d349e67e" providerId="ADAL" clId="{BFF8F031-3E32-437D-B34F-6677B7F2D633}" dt="2024-04-23T11:14:18.976" v="0" actId="47"/>
          <pc:sldLayoutMkLst>
            <pc:docMk/>
            <pc:sldMasterMk cId="577296917" sldId="2147483660"/>
            <pc:sldLayoutMk cId="399266346" sldId="2147483662"/>
          </pc:sldLayoutMkLst>
        </pc:sldLayoutChg>
        <pc:sldLayoutChg chg="del">
          <pc:chgData name="Peter Duifhuis" userId="8ab25000-6c79-4bae-ab64-0f49d349e67e" providerId="ADAL" clId="{BFF8F031-3E32-437D-B34F-6677B7F2D633}" dt="2024-04-23T11:14:18.976" v="0" actId="47"/>
          <pc:sldLayoutMkLst>
            <pc:docMk/>
            <pc:sldMasterMk cId="577296917" sldId="2147483660"/>
            <pc:sldLayoutMk cId="598476841" sldId="2147483663"/>
          </pc:sldLayoutMkLst>
        </pc:sldLayoutChg>
        <pc:sldLayoutChg chg="del">
          <pc:chgData name="Peter Duifhuis" userId="8ab25000-6c79-4bae-ab64-0f49d349e67e" providerId="ADAL" clId="{BFF8F031-3E32-437D-B34F-6677B7F2D633}" dt="2024-04-23T11:14:18.976" v="0" actId="47"/>
          <pc:sldLayoutMkLst>
            <pc:docMk/>
            <pc:sldMasterMk cId="577296917" sldId="2147483660"/>
            <pc:sldLayoutMk cId="2415831264" sldId="2147483664"/>
          </pc:sldLayoutMkLst>
        </pc:sldLayoutChg>
        <pc:sldLayoutChg chg="del">
          <pc:chgData name="Peter Duifhuis" userId="8ab25000-6c79-4bae-ab64-0f49d349e67e" providerId="ADAL" clId="{BFF8F031-3E32-437D-B34F-6677B7F2D633}" dt="2024-04-23T11:14:18.976" v="0" actId="47"/>
          <pc:sldLayoutMkLst>
            <pc:docMk/>
            <pc:sldMasterMk cId="577296917" sldId="2147483660"/>
            <pc:sldLayoutMk cId="1924952387" sldId="2147483665"/>
          </pc:sldLayoutMkLst>
        </pc:sldLayoutChg>
        <pc:sldLayoutChg chg="del">
          <pc:chgData name="Peter Duifhuis" userId="8ab25000-6c79-4bae-ab64-0f49d349e67e" providerId="ADAL" clId="{BFF8F031-3E32-437D-B34F-6677B7F2D633}" dt="2024-04-23T11:14:18.976" v="0" actId="47"/>
          <pc:sldLayoutMkLst>
            <pc:docMk/>
            <pc:sldMasterMk cId="577296917" sldId="2147483660"/>
            <pc:sldLayoutMk cId="3770828380" sldId="2147483666"/>
          </pc:sldLayoutMkLst>
        </pc:sldLayoutChg>
        <pc:sldLayoutChg chg="del">
          <pc:chgData name="Peter Duifhuis" userId="8ab25000-6c79-4bae-ab64-0f49d349e67e" providerId="ADAL" clId="{BFF8F031-3E32-437D-B34F-6677B7F2D633}" dt="2024-04-23T11:14:18.976" v="0" actId="47"/>
          <pc:sldLayoutMkLst>
            <pc:docMk/>
            <pc:sldMasterMk cId="577296917" sldId="2147483660"/>
            <pc:sldLayoutMk cId="849100956" sldId="2147483667"/>
          </pc:sldLayoutMkLst>
        </pc:sldLayoutChg>
        <pc:sldLayoutChg chg="del">
          <pc:chgData name="Peter Duifhuis" userId="8ab25000-6c79-4bae-ab64-0f49d349e67e" providerId="ADAL" clId="{BFF8F031-3E32-437D-B34F-6677B7F2D633}" dt="2024-04-23T11:14:18.976" v="0" actId="47"/>
          <pc:sldLayoutMkLst>
            <pc:docMk/>
            <pc:sldMasterMk cId="577296917" sldId="2147483660"/>
            <pc:sldLayoutMk cId="3723922438" sldId="2147483668"/>
          </pc:sldLayoutMkLst>
        </pc:sldLayoutChg>
        <pc:sldLayoutChg chg="del">
          <pc:chgData name="Peter Duifhuis" userId="8ab25000-6c79-4bae-ab64-0f49d349e67e" providerId="ADAL" clId="{BFF8F031-3E32-437D-B34F-6677B7F2D633}" dt="2024-04-23T11:14:18.976" v="0" actId="47"/>
          <pc:sldLayoutMkLst>
            <pc:docMk/>
            <pc:sldMasterMk cId="577296917" sldId="2147483660"/>
            <pc:sldLayoutMk cId="1568974912" sldId="2147483669"/>
          </pc:sldLayoutMkLst>
        </pc:sldLayoutChg>
        <pc:sldLayoutChg chg="del">
          <pc:chgData name="Peter Duifhuis" userId="8ab25000-6c79-4bae-ab64-0f49d349e67e" providerId="ADAL" clId="{BFF8F031-3E32-437D-B34F-6677B7F2D633}" dt="2024-04-23T11:14:18.976" v="0" actId="47"/>
          <pc:sldLayoutMkLst>
            <pc:docMk/>
            <pc:sldMasterMk cId="577296917" sldId="2147483660"/>
            <pc:sldLayoutMk cId="756387711" sldId="2147483670"/>
          </pc:sldLayoutMkLst>
        </pc:sldLayoutChg>
        <pc:sldLayoutChg chg="del">
          <pc:chgData name="Peter Duifhuis" userId="8ab25000-6c79-4bae-ab64-0f49d349e67e" providerId="ADAL" clId="{BFF8F031-3E32-437D-B34F-6677B7F2D633}" dt="2024-04-23T11:14:18.976" v="0" actId="47"/>
          <pc:sldLayoutMkLst>
            <pc:docMk/>
            <pc:sldMasterMk cId="577296917" sldId="2147483660"/>
            <pc:sldLayoutMk cId="898005910" sldId="2147483671"/>
          </pc:sldLayoutMkLst>
        </pc:sldLayoutChg>
      </pc:sldMasterChg>
      <pc:sldMasterChg chg="del delSldLayout">
        <pc:chgData name="Peter Duifhuis" userId="8ab25000-6c79-4bae-ab64-0f49d349e67e" providerId="ADAL" clId="{BFF8F031-3E32-437D-B34F-6677B7F2D633}" dt="2024-04-23T11:14:26.355" v="1" actId="47"/>
        <pc:sldMasterMkLst>
          <pc:docMk/>
          <pc:sldMasterMk cId="525868212" sldId="2147483672"/>
        </pc:sldMasterMkLst>
        <pc:sldLayoutChg chg="del">
          <pc:chgData name="Peter Duifhuis" userId="8ab25000-6c79-4bae-ab64-0f49d349e67e" providerId="ADAL" clId="{BFF8F031-3E32-437D-B34F-6677B7F2D633}" dt="2024-04-23T11:14:26.355" v="1" actId="47"/>
          <pc:sldLayoutMkLst>
            <pc:docMk/>
            <pc:sldMasterMk cId="525868212" sldId="2147483672"/>
            <pc:sldLayoutMk cId="3629709802" sldId="2147483673"/>
          </pc:sldLayoutMkLst>
        </pc:sldLayoutChg>
        <pc:sldLayoutChg chg="del">
          <pc:chgData name="Peter Duifhuis" userId="8ab25000-6c79-4bae-ab64-0f49d349e67e" providerId="ADAL" clId="{BFF8F031-3E32-437D-B34F-6677B7F2D633}" dt="2024-04-23T11:14:26.355" v="1" actId="47"/>
          <pc:sldLayoutMkLst>
            <pc:docMk/>
            <pc:sldMasterMk cId="525868212" sldId="2147483672"/>
            <pc:sldLayoutMk cId="3967293669" sldId="2147483674"/>
          </pc:sldLayoutMkLst>
        </pc:sldLayoutChg>
        <pc:sldLayoutChg chg="del">
          <pc:chgData name="Peter Duifhuis" userId="8ab25000-6c79-4bae-ab64-0f49d349e67e" providerId="ADAL" clId="{BFF8F031-3E32-437D-B34F-6677B7F2D633}" dt="2024-04-23T11:14:26.355" v="1" actId="47"/>
          <pc:sldLayoutMkLst>
            <pc:docMk/>
            <pc:sldMasterMk cId="525868212" sldId="2147483672"/>
            <pc:sldLayoutMk cId="2195822526" sldId="2147483675"/>
          </pc:sldLayoutMkLst>
        </pc:sldLayoutChg>
        <pc:sldLayoutChg chg="del">
          <pc:chgData name="Peter Duifhuis" userId="8ab25000-6c79-4bae-ab64-0f49d349e67e" providerId="ADAL" clId="{BFF8F031-3E32-437D-B34F-6677B7F2D633}" dt="2024-04-23T11:14:26.355" v="1" actId="47"/>
          <pc:sldLayoutMkLst>
            <pc:docMk/>
            <pc:sldMasterMk cId="525868212" sldId="2147483672"/>
            <pc:sldLayoutMk cId="208850574" sldId="2147483676"/>
          </pc:sldLayoutMkLst>
        </pc:sldLayoutChg>
        <pc:sldLayoutChg chg="del">
          <pc:chgData name="Peter Duifhuis" userId="8ab25000-6c79-4bae-ab64-0f49d349e67e" providerId="ADAL" clId="{BFF8F031-3E32-437D-B34F-6677B7F2D633}" dt="2024-04-23T11:14:26.355" v="1" actId="47"/>
          <pc:sldLayoutMkLst>
            <pc:docMk/>
            <pc:sldMasterMk cId="525868212" sldId="2147483672"/>
            <pc:sldLayoutMk cId="1713073263" sldId="2147483677"/>
          </pc:sldLayoutMkLst>
        </pc:sldLayoutChg>
        <pc:sldLayoutChg chg="del">
          <pc:chgData name="Peter Duifhuis" userId="8ab25000-6c79-4bae-ab64-0f49d349e67e" providerId="ADAL" clId="{BFF8F031-3E32-437D-B34F-6677B7F2D633}" dt="2024-04-23T11:14:26.355" v="1" actId="47"/>
          <pc:sldLayoutMkLst>
            <pc:docMk/>
            <pc:sldMasterMk cId="525868212" sldId="2147483672"/>
            <pc:sldLayoutMk cId="3657116342" sldId="2147483678"/>
          </pc:sldLayoutMkLst>
        </pc:sldLayoutChg>
        <pc:sldLayoutChg chg="del">
          <pc:chgData name="Peter Duifhuis" userId="8ab25000-6c79-4bae-ab64-0f49d349e67e" providerId="ADAL" clId="{BFF8F031-3E32-437D-B34F-6677B7F2D633}" dt="2024-04-23T11:14:26.355" v="1" actId="47"/>
          <pc:sldLayoutMkLst>
            <pc:docMk/>
            <pc:sldMasterMk cId="525868212" sldId="2147483672"/>
            <pc:sldLayoutMk cId="1540760792" sldId="2147483679"/>
          </pc:sldLayoutMkLst>
        </pc:sldLayoutChg>
        <pc:sldLayoutChg chg="del">
          <pc:chgData name="Peter Duifhuis" userId="8ab25000-6c79-4bae-ab64-0f49d349e67e" providerId="ADAL" clId="{BFF8F031-3E32-437D-B34F-6677B7F2D633}" dt="2024-04-23T11:14:26.355" v="1" actId="47"/>
          <pc:sldLayoutMkLst>
            <pc:docMk/>
            <pc:sldMasterMk cId="525868212" sldId="2147483672"/>
            <pc:sldLayoutMk cId="3730842121" sldId="2147483680"/>
          </pc:sldLayoutMkLst>
        </pc:sldLayoutChg>
        <pc:sldLayoutChg chg="del">
          <pc:chgData name="Peter Duifhuis" userId="8ab25000-6c79-4bae-ab64-0f49d349e67e" providerId="ADAL" clId="{BFF8F031-3E32-437D-B34F-6677B7F2D633}" dt="2024-04-23T11:14:26.355" v="1" actId="47"/>
          <pc:sldLayoutMkLst>
            <pc:docMk/>
            <pc:sldMasterMk cId="525868212" sldId="2147483672"/>
            <pc:sldLayoutMk cId="3444114781" sldId="2147483681"/>
          </pc:sldLayoutMkLst>
        </pc:sldLayoutChg>
        <pc:sldLayoutChg chg="del">
          <pc:chgData name="Peter Duifhuis" userId="8ab25000-6c79-4bae-ab64-0f49d349e67e" providerId="ADAL" clId="{BFF8F031-3E32-437D-B34F-6677B7F2D633}" dt="2024-04-23T11:14:26.355" v="1" actId="47"/>
          <pc:sldLayoutMkLst>
            <pc:docMk/>
            <pc:sldMasterMk cId="525868212" sldId="2147483672"/>
            <pc:sldLayoutMk cId="2840211105" sldId="2147483682"/>
          </pc:sldLayoutMkLst>
        </pc:sldLayoutChg>
        <pc:sldLayoutChg chg="del">
          <pc:chgData name="Peter Duifhuis" userId="8ab25000-6c79-4bae-ab64-0f49d349e67e" providerId="ADAL" clId="{BFF8F031-3E32-437D-B34F-6677B7F2D633}" dt="2024-04-23T11:14:26.355" v="1" actId="47"/>
          <pc:sldLayoutMkLst>
            <pc:docMk/>
            <pc:sldMasterMk cId="525868212" sldId="2147483672"/>
            <pc:sldLayoutMk cId="2378086943" sldId="2147483683"/>
          </pc:sldLayoutMkLst>
        </pc:sldLayoutChg>
        <pc:sldLayoutChg chg="del">
          <pc:chgData name="Peter Duifhuis" userId="8ab25000-6c79-4bae-ab64-0f49d349e67e" providerId="ADAL" clId="{BFF8F031-3E32-437D-B34F-6677B7F2D633}" dt="2024-04-23T11:14:26.355" v="1" actId="47"/>
          <pc:sldLayoutMkLst>
            <pc:docMk/>
            <pc:sldMasterMk cId="525868212" sldId="2147483672"/>
            <pc:sldLayoutMk cId="2125513283" sldId="214748368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EE30C-54CF-4EBA-BF92-F82C46A35392}" type="datetimeFigureOut">
              <a:rPr lang="nl-NL" smtClean="0"/>
              <a:t>23-4-2024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AE2DC-6FF7-42CE-8455-7E230755341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2032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Warm welkom aan iedereen: 250 docenten en schoolleiders, opleiders.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Dank aan: HU voor de locatie, U-Talent voor organisatie, sessieleiders.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8AE2DC-6FF7-42CE-8455-7E2307553413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5016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8AE2DC-6FF7-42CE-8455-7E2307553413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541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Verschil inspiratiesessie en workshopronde:</a:t>
            </a:r>
            <a:br>
              <a:rPr lang="nl-NL" dirty="0"/>
            </a:br>
            <a:r>
              <a:rPr lang="nl-NL" dirty="0"/>
              <a:t>- inspiratiesessie is korter en bedoeld om inzichten over te brengen</a:t>
            </a:r>
          </a:p>
          <a:p>
            <a:r>
              <a:rPr lang="nl-NL" dirty="0"/>
              <a:t>- Workshopronde is ook bedoeld om toe te passen.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8AE2DC-6FF7-42CE-8455-7E2307553413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4363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Wat is de aanleiding: we laten het vertellen door Finn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8AE2DC-6FF7-42CE-8455-7E2307553413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9589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Wat is de aanleiding: we laten het vertellen door Finn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8AE2DC-6FF7-42CE-8455-7E2307553413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9894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Hoe kunnen we onze leerlingen zo goed mogelijk toerusten: daar gaat deze dag over. We gebruiken GreenComp als raamwerk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8AE2DC-6FF7-42CE-8455-7E2307553413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6610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Toelichten wat we doen in de Terugkoppelsessie:</a:t>
            </a:r>
            <a:br>
              <a:rPr lang="nl-NL" dirty="0"/>
            </a:br>
            <a:r>
              <a:rPr lang="nl-NL" dirty="0"/>
              <a:t>Ruimte voor vragen aan de Helpdesk: vier experts duurzaamheidsonderwijs.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8AE2DC-6FF7-42CE-8455-7E2307553413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8929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Vanaf hier: Dirk Jan</a:t>
            </a:r>
            <a:br>
              <a:rPr lang="nl-NL" dirty="0"/>
            </a:br>
            <a:r>
              <a:rPr lang="nl-NL" dirty="0"/>
              <a:t>Alles is op de eerste en neem de trap.</a:t>
            </a:r>
            <a:br>
              <a:rPr lang="nl-NL" dirty="0"/>
            </a:br>
            <a:r>
              <a:rPr lang="nl-NL" dirty="0"/>
              <a:t>Lift is… (vraag </a:t>
            </a:r>
            <a:r>
              <a:rPr lang="nl-NL" dirty="0" err="1"/>
              <a:t>evt</a:t>
            </a:r>
            <a:r>
              <a:rPr lang="nl-NL" dirty="0"/>
              <a:t> organisatie)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8AE2DC-6FF7-42CE-8455-7E2307553413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0914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790B0-2858-9D50-4066-AE7880F93A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rgbClr val="00945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02420E-24CE-32BD-962B-548F3E3EE4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9331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DCEEA-B0F3-36DA-4586-C2D80A4B8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71DA3E-6008-AB14-F869-FBD09AAE59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4824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480B8A-385D-E605-6989-997C133905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86BF86-4ED6-6EF5-EF00-1ED6D29F22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1438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F3BF0-CA96-096E-7892-87A8183F86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D7C86-E5CA-87AA-892C-68D557799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7A065-F2E8-E21A-F026-70BE078627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D51211-FD1E-461D-AA12-CF280747162B}" type="datetimeFigureOut">
              <a:rPr lang="nl-NL" smtClean="0"/>
              <a:t>23-4-2024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A01708-1E8F-6CC2-E74A-2A5D4DE59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2F989F-E052-B49F-EFA6-2B8EBA527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1FCC7B-BE07-427D-92E4-F1CE33DC6ED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2387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61BC5-F53A-D32F-C7BE-152796004D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rgbClr val="00945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E6CF9-8285-B24F-E3EE-38850E2FA2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432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608B3-A901-67E0-CC7A-1937B886CF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12741-8295-3989-4785-8D4DDB95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B56D82-6552-A42B-89C5-634D453C01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0148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97721-F5CD-CDDB-D76D-B748F7C619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FFE0E9-0B0C-29F4-B228-5CA7D11BD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EEDE24-2622-7ECE-B016-2807D0A277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47B049-3DAD-E5E7-57F6-CEE25D70FE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4004F2-7C2F-FA5C-CA94-0B02584B02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889F60-C256-FEFE-5E99-CBDFA442A7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D51211-FD1E-461D-AA12-CF280747162B}" type="datetimeFigureOut">
              <a:rPr lang="nl-NL" smtClean="0"/>
              <a:t>23-4-2024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8381F1-EAF9-F1E6-1C47-61E855592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034DF6-F2BD-8561-50C2-FB57A9681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1FCC7B-BE07-427D-92E4-F1CE33DC6ED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6889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3518B-4836-5257-388E-4E3C1A85CD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rgbClr val="F27C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904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9861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A70DA-F046-7EA9-D6CC-BA6D8F27F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664B2-210E-0EE7-11CE-E466E0184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8E590A-1FA1-0D0C-BAF5-7D738215B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304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5E44D-6CDA-96EB-C38E-F8B2E967B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25FA9C-4767-0C35-821C-58021BCC28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242574-ACEE-BEC6-23FC-A13825D080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6641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9F20A4-B69C-6E67-BBBE-AB870EB6D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39D0D2-3DB3-B296-B757-504159516C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1367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9458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897138052/07418d80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Relationship Id="rId9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uurzaamheidsdidactiek.nl/het-programma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897138052/07418d80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159D83-4760-986E-3C22-339838B28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200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F91AE-2FF5-9EB2-D89C-580866188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A8C082"/>
                </a:solidFill>
              </a:rPr>
              <a:t>WAAROM?</a:t>
            </a:r>
            <a:br>
              <a:rPr lang="en-US" sz="4400" dirty="0">
                <a:solidFill>
                  <a:srgbClr val="A8C082"/>
                </a:solidFill>
              </a:rPr>
            </a:br>
            <a:r>
              <a:rPr lang="en-US" sz="4400" dirty="0"/>
              <a:t>OVER MORGEN</a:t>
            </a:r>
            <a:endParaRPr lang="nl-NL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AF3C86-031D-24C9-FE9B-0970061B4F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hlinkClick r:id="rId3"/>
              </a:rPr>
              <a:t>Naar</a:t>
            </a:r>
            <a:r>
              <a:rPr lang="en-US" dirty="0">
                <a:hlinkClick r:id="rId3"/>
              </a:rPr>
              <a:t> video</a:t>
            </a:r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F2506F-C187-1F5F-664B-46851C414A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1509" y="2268537"/>
            <a:ext cx="2986667" cy="298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22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3ED51-598D-00C9-91B9-AE05FE679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8000" b="0" dirty="0">
                <a:latin typeface="Anton" pitchFamily="2" charset="0"/>
                <a:ea typeface="Open Sans Condensed ExtraBold" pitchFamily="2" charset="0"/>
                <a:cs typeface="Open Sans Condensed ExtraBold" pitchFamily="2" charset="0"/>
              </a:rPr>
              <a:t>LESSEN VOOR EEN </a:t>
            </a:r>
            <a:br>
              <a:rPr lang="nl-NL" sz="8000" b="0" dirty="0">
                <a:latin typeface="Anton" pitchFamily="2" charset="0"/>
                <a:ea typeface="Open Sans Condensed ExtraBold" pitchFamily="2" charset="0"/>
                <a:cs typeface="Open Sans Condensed ExtraBold" pitchFamily="2" charset="0"/>
              </a:rPr>
            </a:br>
            <a:r>
              <a:rPr lang="nl-NL" sz="8000" b="0" dirty="0">
                <a:solidFill>
                  <a:srgbClr val="A8C082"/>
                </a:solidFill>
                <a:latin typeface="Anton" pitchFamily="2" charset="0"/>
                <a:ea typeface="Open Sans Condensed ExtraBold" pitchFamily="2" charset="0"/>
                <a:cs typeface="Open Sans Condensed ExtraBold" pitchFamily="2" charset="0"/>
              </a:rPr>
              <a:t>HOOPVOLLE</a:t>
            </a:r>
            <a:r>
              <a:rPr lang="nl-NL" sz="8000" b="0" dirty="0">
                <a:latin typeface="Anton" pitchFamily="2" charset="0"/>
                <a:ea typeface="Open Sans Condensed ExtraBold" pitchFamily="2" charset="0"/>
                <a:cs typeface="Open Sans Condensed ExtraBold" pitchFamily="2" charset="0"/>
              </a:rPr>
              <a:t> TOEKOMST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B5AA6-7D4B-9C6F-6F63-E7894D66C886}"/>
              </a:ext>
            </a:extLst>
          </p:cNvPr>
          <p:cNvSpPr/>
          <p:nvPr/>
        </p:nvSpPr>
        <p:spPr>
          <a:xfrm>
            <a:off x="9794240" y="579120"/>
            <a:ext cx="1869440" cy="528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98598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C650256-ABE7-A720-CDF6-56CF64036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893572"/>
            <a:ext cx="10905066" cy="5070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2A6A1A-6327-E234-1BF9-65ABC79BF10A}"/>
              </a:ext>
            </a:extLst>
          </p:cNvPr>
          <p:cNvSpPr txBox="1"/>
          <p:nvPr/>
        </p:nvSpPr>
        <p:spPr>
          <a:xfrm>
            <a:off x="643467" y="6093659"/>
            <a:ext cx="10905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nl-NL" sz="1200" b="0" i="0" u="none" strike="noStrike" dirty="0">
                <a:solidFill>
                  <a:srgbClr val="A5A5A5"/>
                </a:solidFill>
                <a:effectLst/>
              </a:rPr>
              <a:t>Bianchi, G., </a:t>
            </a:r>
            <a:r>
              <a:rPr lang="nl-NL" sz="1200" b="0" i="0" u="none" strike="noStrike" dirty="0" err="1">
                <a:solidFill>
                  <a:srgbClr val="A5A5A5"/>
                </a:solidFill>
                <a:effectLst/>
              </a:rPr>
              <a:t>Pisiotis</a:t>
            </a:r>
            <a:r>
              <a:rPr lang="nl-NL" sz="1200" b="0" i="0" u="none" strike="noStrike" dirty="0">
                <a:solidFill>
                  <a:srgbClr val="A5A5A5"/>
                </a:solidFill>
                <a:effectLst/>
              </a:rPr>
              <a:t>, U. </a:t>
            </a:r>
            <a:r>
              <a:rPr lang="nl-NL" sz="1200" b="0" i="0" u="none" strike="noStrike" dirty="0" err="1">
                <a:solidFill>
                  <a:srgbClr val="A5A5A5"/>
                </a:solidFill>
                <a:effectLst/>
              </a:rPr>
              <a:t>and</a:t>
            </a:r>
            <a:r>
              <a:rPr lang="nl-NL" sz="1200" b="0" i="0" u="none" strike="noStrike" dirty="0">
                <a:solidFill>
                  <a:srgbClr val="A5A5A5"/>
                </a:solidFill>
                <a:effectLst/>
              </a:rPr>
              <a:t> </a:t>
            </a:r>
            <a:r>
              <a:rPr lang="nl-NL" sz="1200" b="0" i="0" u="none" strike="noStrike" dirty="0" err="1">
                <a:solidFill>
                  <a:srgbClr val="A5A5A5"/>
                </a:solidFill>
                <a:effectLst/>
              </a:rPr>
              <a:t>Cabrera</a:t>
            </a:r>
            <a:r>
              <a:rPr lang="nl-NL" sz="1200" b="0" i="0" u="none" strike="noStrike" dirty="0">
                <a:solidFill>
                  <a:srgbClr val="A5A5A5"/>
                </a:solidFill>
                <a:effectLst/>
              </a:rPr>
              <a:t> </a:t>
            </a:r>
            <a:r>
              <a:rPr lang="nl-NL" sz="1200" b="0" i="0" u="none" strike="noStrike" dirty="0" err="1">
                <a:solidFill>
                  <a:srgbClr val="A5A5A5"/>
                </a:solidFill>
                <a:effectLst/>
              </a:rPr>
              <a:t>Giraldez</a:t>
            </a:r>
            <a:r>
              <a:rPr lang="nl-NL" sz="1200" b="0" i="0" u="none" strike="noStrike" dirty="0">
                <a:solidFill>
                  <a:srgbClr val="A5A5A5"/>
                </a:solidFill>
                <a:effectLst/>
              </a:rPr>
              <a:t>, M., </a:t>
            </a:r>
            <a:r>
              <a:rPr lang="nl-NL" sz="1200" b="0" i="0" u="none" strike="noStrike" dirty="0" err="1">
                <a:solidFill>
                  <a:srgbClr val="A5A5A5"/>
                </a:solidFill>
                <a:effectLst/>
              </a:rPr>
              <a:t>GreenComp</a:t>
            </a:r>
            <a:r>
              <a:rPr lang="nl-NL" sz="1200" b="0" i="0" u="none" strike="noStrike" dirty="0">
                <a:solidFill>
                  <a:srgbClr val="A5A5A5"/>
                </a:solidFill>
                <a:effectLst/>
              </a:rPr>
              <a:t> The European </a:t>
            </a:r>
            <a:r>
              <a:rPr lang="nl-NL" sz="1200" b="0" i="0" u="none" strike="noStrike" dirty="0" err="1">
                <a:solidFill>
                  <a:srgbClr val="A5A5A5"/>
                </a:solidFill>
                <a:effectLst/>
              </a:rPr>
              <a:t>sustainability</a:t>
            </a:r>
            <a:r>
              <a:rPr lang="nl-NL" sz="1200" b="0" i="0" u="none" strike="noStrike" dirty="0">
                <a:solidFill>
                  <a:srgbClr val="A5A5A5"/>
                </a:solidFill>
                <a:effectLst/>
              </a:rPr>
              <a:t> </a:t>
            </a:r>
            <a:r>
              <a:rPr lang="nl-NL" sz="1200" b="0" i="0" u="none" strike="noStrike" dirty="0" err="1">
                <a:solidFill>
                  <a:srgbClr val="A5A5A5"/>
                </a:solidFill>
                <a:effectLst/>
              </a:rPr>
              <a:t>competence</a:t>
            </a:r>
            <a:r>
              <a:rPr lang="nl-NL" sz="1200" b="0" i="0" u="none" strike="noStrike" dirty="0">
                <a:solidFill>
                  <a:srgbClr val="A5A5A5"/>
                </a:solidFill>
                <a:effectLst/>
              </a:rPr>
              <a:t> </a:t>
            </a:r>
            <a:r>
              <a:rPr lang="nl-NL" sz="1200" b="0" i="0" u="none" strike="noStrike" dirty="0" err="1">
                <a:solidFill>
                  <a:srgbClr val="A5A5A5"/>
                </a:solidFill>
                <a:effectLst/>
              </a:rPr>
              <a:t>framework</a:t>
            </a:r>
            <a:r>
              <a:rPr lang="nl-NL" sz="1200" b="0" i="0" u="none" strike="noStrike" dirty="0">
                <a:solidFill>
                  <a:srgbClr val="A5A5A5"/>
                </a:solidFill>
                <a:effectLst/>
              </a:rPr>
              <a:t>, </a:t>
            </a:r>
            <a:r>
              <a:rPr lang="nl-NL" sz="1200" b="0" i="0" u="none" strike="noStrike" dirty="0" err="1">
                <a:solidFill>
                  <a:srgbClr val="A5A5A5"/>
                </a:solidFill>
                <a:effectLst/>
              </a:rPr>
              <a:t>Punie</a:t>
            </a:r>
            <a:r>
              <a:rPr lang="nl-NL" sz="1200" b="0" i="0" u="none" strike="noStrike" dirty="0">
                <a:solidFill>
                  <a:srgbClr val="A5A5A5"/>
                </a:solidFill>
                <a:effectLst/>
              </a:rPr>
              <a:t>, Y. </a:t>
            </a:r>
            <a:r>
              <a:rPr lang="nl-NL" sz="1200" b="0" i="0" u="none" strike="noStrike" dirty="0" err="1">
                <a:solidFill>
                  <a:srgbClr val="A5A5A5"/>
                </a:solidFill>
                <a:effectLst/>
              </a:rPr>
              <a:t>and</a:t>
            </a:r>
            <a:r>
              <a:rPr lang="nl-NL" sz="1200" b="0" i="0" u="none" strike="noStrike" dirty="0">
                <a:solidFill>
                  <a:srgbClr val="A5A5A5"/>
                </a:solidFill>
                <a:effectLst/>
              </a:rPr>
              <a:t> </a:t>
            </a:r>
            <a:r>
              <a:rPr lang="nl-NL" sz="1200" b="0" i="0" u="none" strike="noStrike" dirty="0" err="1">
                <a:solidFill>
                  <a:srgbClr val="A5A5A5"/>
                </a:solidFill>
                <a:effectLst/>
              </a:rPr>
              <a:t>Bacigalupo</a:t>
            </a:r>
            <a:r>
              <a:rPr lang="nl-NL" sz="1200" b="0" i="0" u="none" strike="noStrike" dirty="0">
                <a:solidFill>
                  <a:srgbClr val="A5A5A5"/>
                </a:solidFill>
                <a:effectLst/>
              </a:rPr>
              <a:t>, M. editor(s), EUR 30955 EN, Publications Office of </a:t>
            </a:r>
            <a:r>
              <a:rPr lang="nl-NL" sz="1200" b="0" i="0" u="none" strike="noStrike" dirty="0" err="1">
                <a:solidFill>
                  <a:srgbClr val="A5A5A5"/>
                </a:solidFill>
                <a:effectLst/>
              </a:rPr>
              <a:t>the</a:t>
            </a:r>
            <a:r>
              <a:rPr lang="nl-NL" sz="1200" b="0" i="0" u="none" strike="noStrike" dirty="0">
                <a:solidFill>
                  <a:srgbClr val="A5A5A5"/>
                </a:solidFill>
                <a:effectLst/>
              </a:rPr>
              <a:t> European Union, Luxembourg, 2022, ISBN 978-92-76-53201-9, doi:10.2760/821058, JRC128040.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56302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5A6F84-CADD-2F69-92EF-39A552E74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041" y="1406282"/>
            <a:ext cx="9149918" cy="404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128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5382F-0C2F-560F-1BE6-C5E2B6397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Waarover</a:t>
            </a:r>
            <a:r>
              <a:rPr lang="en-US" dirty="0"/>
              <a:t> </a:t>
            </a:r>
            <a:r>
              <a:rPr lang="en-US" dirty="0" err="1"/>
              <a:t>wil</a:t>
            </a:r>
            <a:r>
              <a:rPr lang="en-US" dirty="0"/>
              <a:t> je leren vandaag?</a:t>
            </a:r>
            <a:endParaRPr lang="nl-NL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D444976-C9DE-EB9E-94BB-995808C5F1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894535"/>
              </p:ext>
            </p:extLst>
          </p:nvPr>
        </p:nvGraphicFramePr>
        <p:xfrm>
          <a:off x="592307" y="1690688"/>
          <a:ext cx="1752059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059">
                  <a:extLst>
                    <a:ext uri="{9D8B030D-6E8A-4147-A177-3AD203B41FA5}">
                      <a16:colId xmlns:a16="http://schemas.microsoft.com/office/drawing/2014/main" val="30687712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cap="all" baseline="0" dirty="0"/>
                        <a:t>Emoties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61394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Wat brengt duurzaamheid teweeg bij je leerlingen en hoe ga je daarmee om?</a:t>
                      </a:r>
                      <a:endParaRPr lang="nl-N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5832386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291B2ED-5D7F-6620-AB22-D956F23631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326200"/>
              </p:ext>
            </p:extLst>
          </p:nvPr>
        </p:nvGraphicFramePr>
        <p:xfrm>
          <a:off x="2590258" y="1923416"/>
          <a:ext cx="2944779" cy="1010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44779">
                  <a:extLst>
                    <a:ext uri="{9D8B030D-6E8A-4147-A177-3AD203B41FA5}">
                      <a16:colId xmlns:a16="http://schemas.microsoft.com/office/drawing/2014/main" val="30687712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1800" b="1" kern="1200" cap="all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Schoolorganisatie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394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nl-NL" sz="18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Hoe krijg je steun voor duurzaamheidseducatie?</a:t>
                      </a:r>
                      <a:endParaRPr lang="nl-NL" sz="1600" b="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83238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E820972-04C5-3212-AE48-1B03F77C3A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597599"/>
              </p:ext>
            </p:extLst>
          </p:nvPr>
        </p:nvGraphicFramePr>
        <p:xfrm>
          <a:off x="2590257" y="3156268"/>
          <a:ext cx="2944779" cy="1010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44779">
                  <a:extLst>
                    <a:ext uri="{9D8B030D-6E8A-4147-A177-3AD203B41FA5}">
                      <a16:colId xmlns:a16="http://schemas.microsoft.com/office/drawing/2014/main" val="30687712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1800" b="1" kern="1200" cap="all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Normatief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394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nl-NL" sz="18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Wiens perspectieven horen thuis in jouw les?</a:t>
                      </a:r>
                      <a:endParaRPr lang="nl-NL" sz="1600" b="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83238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4A3F679-B9D7-FA75-B281-E051E09977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033215"/>
              </p:ext>
            </p:extLst>
          </p:nvPr>
        </p:nvGraphicFramePr>
        <p:xfrm>
          <a:off x="5780929" y="1690688"/>
          <a:ext cx="2166569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6569">
                  <a:extLst>
                    <a:ext uri="{9D8B030D-6E8A-4147-A177-3AD203B41FA5}">
                      <a16:colId xmlns:a16="http://schemas.microsoft.com/office/drawing/2014/main" val="30687712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1800" b="1" kern="1200" cap="all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Werkvormen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61394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nl-NL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Welke didactische strategieën kan je inzetten?</a:t>
                      </a:r>
                      <a:endParaRPr lang="nl-NL" sz="1600" b="0" dirty="0">
                        <a:effectLst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583238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ED64DD4-9002-0835-B6D2-2FEED4FE25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129721"/>
              </p:ext>
            </p:extLst>
          </p:nvPr>
        </p:nvGraphicFramePr>
        <p:xfrm>
          <a:off x="592307" y="4020820"/>
          <a:ext cx="1752059" cy="18338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52059">
                  <a:extLst>
                    <a:ext uri="{9D8B030D-6E8A-4147-A177-3AD203B41FA5}">
                      <a16:colId xmlns:a16="http://schemas.microsoft.com/office/drawing/2014/main" val="30687712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cap="all" baseline="0" dirty="0"/>
                        <a:t>Politiek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394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nl-NL" sz="18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Hang je jouw voorkeuren aan de kapstok als de les begint?</a:t>
                      </a:r>
                      <a:endParaRPr lang="nl-NL" sz="1600" b="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83238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D1F58D0-CC3F-4BA9-37CA-995A7B14B6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901463"/>
              </p:ext>
            </p:extLst>
          </p:nvPr>
        </p:nvGraphicFramePr>
        <p:xfrm>
          <a:off x="2590257" y="4393680"/>
          <a:ext cx="2944778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4778">
                  <a:extLst>
                    <a:ext uri="{9D8B030D-6E8A-4147-A177-3AD203B41FA5}">
                      <a16:colId xmlns:a16="http://schemas.microsoft.com/office/drawing/2014/main" val="30687712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cap="all" baseline="0" dirty="0"/>
                        <a:t>Competenties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61394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nl-NL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Wat wil je dat jouw leerlingen kunnen?</a:t>
                      </a:r>
                      <a:endParaRPr lang="nl-NL" sz="1600" b="0" dirty="0">
                        <a:effectLst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5832386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7EF6B50-39A4-EBF3-0A38-CB72BE5A9E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753057"/>
              </p:ext>
            </p:extLst>
          </p:nvPr>
        </p:nvGraphicFramePr>
        <p:xfrm>
          <a:off x="8193387" y="1686689"/>
          <a:ext cx="2166569" cy="2108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66569">
                  <a:extLst>
                    <a:ext uri="{9D8B030D-6E8A-4147-A177-3AD203B41FA5}">
                      <a16:colId xmlns:a16="http://schemas.microsoft.com/office/drawing/2014/main" val="30687712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1800" b="1" kern="1200" cap="all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Integratie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394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nl-NL" sz="18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Duurzaamheid ten dienste van het schoolvak of het schoolvak ten dienste van duurzaamheid</a:t>
                      </a:r>
                      <a:endParaRPr lang="nl-NL" sz="1600" b="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832386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B1C8AB0-46E5-DBB7-850C-5F0D378801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89483"/>
              </p:ext>
            </p:extLst>
          </p:nvPr>
        </p:nvGraphicFramePr>
        <p:xfrm>
          <a:off x="8193386" y="4020820"/>
          <a:ext cx="2166569" cy="1010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66569">
                  <a:extLst>
                    <a:ext uri="{9D8B030D-6E8A-4147-A177-3AD203B41FA5}">
                      <a16:colId xmlns:a16="http://schemas.microsoft.com/office/drawing/2014/main" val="30687712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1800" b="1" kern="1200" cap="all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Of…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394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nl-NL" sz="18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Denk je aan iets anders?</a:t>
                      </a:r>
                      <a:endParaRPr lang="nl-NL" sz="1600" b="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832386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8508AB3-0B73-A248-E383-C2FD31194E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414432"/>
              </p:ext>
            </p:extLst>
          </p:nvPr>
        </p:nvGraphicFramePr>
        <p:xfrm>
          <a:off x="5780927" y="3156268"/>
          <a:ext cx="2166569" cy="1559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66569">
                  <a:extLst>
                    <a:ext uri="{9D8B030D-6E8A-4147-A177-3AD203B41FA5}">
                      <a16:colId xmlns:a16="http://schemas.microsoft.com/office/drawing/2014/main" val="30687712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1800" b="1" kern="1200" cap="all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Handelen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394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nl-NL" sz="18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Welke initiatieven onderneem je met of leer je aan je leerlingen?</a:t>
                      </a:r>
                      <a:endParaRPr lang="nl-NL" sz="1600" b="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832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7202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9BFFB3C-A09C-8842-2F29-538ED6DB7B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704"/>
                    </a14:imgEffect>
                    <a14:imgEffect>
                      <a14:saturation sat="240000"/>
                    </a14:imgEffect>
                  </a14:imgLayer>
                </a14:imgProps>
              </a:ext>
            </a:extLst>
          </a:blip>
          <a:srcRect l="9783" r="15459"/>
          <a:stretch/>
        </p:blipFill>
        <p:spPr>
          <a:xfrm>
            <a:off x="931426" y="1690688"/>
            <a:ext cx="5580211" cy="4198703"/>
          </a:xfrm>
          <a:prstGeom prst="round2SameRect">
            <a:avLst/>
          </a:prstGeom>
        </p:spPr>
      </p:pic>
      <p:pic>
        <p:nvPicPr>
          <p:cNvPr id="6" name="Picture 5" descr="A drawing of a virus&#10;&#10;Description automatically generated">
            <a:extLst>
              <a:ext uri="{FF2B5EF4-FFF2-40B4-BE49-F238E27FC236}">
                <a16:creationId xmlns:a16="http://schemas.microsoft.com/office/drawing/2014/main" id="{A0C10C49-94BA-96BA-7091-9B23E624DCE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451" y="4476722"/>
            <a:ext cx="2016153" cy="2016153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7DD8ED-8415-D26E-80F2-A9B58C369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 je </a:t>
            </a:r>
            <a:r>
              <a:rPr lang="en-US" dirty="0" err="1"/>
              <a:t>hebt</a:t>
            </a:r>
            <a:r>
              <a:rPr lang="en-US" dirty="0"/>
              <a:t> </a:t>
            </a:r>
            <a:r>
              <a:rPr lang="en-US" dirty="0" err="1"/>
              <a:t>gekregen</a:t>
            </a:r>
            <a:r>
              <a:rPr lang="en-US" dirty="0"/>
              <a:t>…</a:t>
            </a:r>
            <a:endParaRPr lang="nl-NL" dirty="0"/>
          </a:p>
        </p:txBody>
      </p:sp>
      <p:pic>
        <p:nvPicPr>
          <p:cNvPr id="3" name="Picture 2" descr="A black and white drawing of a bee&#10;&#10;Description automatically generated">
            <a:extLst>
              <a:ext uri="{FF2B5EF4-FFF2-40B4-BE49-F238E27FC236}">
                <a16:creationId xmlns:a16="http://schemas.microsoft.com/office/drawing/2014/main" id="{4EFC9DA9-2407-8962-20B1-683CA2BDCA3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935" y="4476722"/>
            <a:ext cx="2016153" cy="2016153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A black and white drawing of a flower&#10;&#10;Description automatically generated">
            <a:extLst>
              <a:ext uri="{FF2B5EF4-FFF2-40B4-BE49-F238E27FC236}">
                <a16:creationId xmlns:a16="http://schemas.microsoft.com/office/drawing/2014/main" id="{02D40944-2FA8-5530-20B8-1CBA61E695C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420" y="4476722"/>
            <a:ext cx="2016153" cy="2016153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A bee on a honeycomb&#10;&#10;Description automatically generated">
            <a:extLst>
              <a:ext uri="{FF2B5EF4-FFF2-40B4-BE49-F238E27FC236}">
                <a16:creationId xmlns:a16="http://schemas.microsoft.com/office/drawing/2014/main" id="{1D9A37A3-D37E-49D7-EDE9-D04F9430503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05" y="4476722"/>
            <a:ext cx="2016153" cy="2016153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9491370-26EC-FAE8-7345-35F0A0D678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160739">
            <a:off x="6460381" y="1794229"/>
            <a:ext cx="6266207" cy="4461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9886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2FDBF-0B09-326B-6294-C4ADB17B6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SPREKERS</a:t>
            </a:r>
            <a:endParaRPr lang="nl-NL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59FAC1A-26C9-24C8-5D9F-4828F1AB3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261" y="3596480"/>
            <a:ext cx="1666875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52EBC27B-DFDB-F6F3-751C-3B3B21A83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931" y="3596481"/>
            <a:ext cx="1666875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72D6E2-CF21-D0CF-810C-FFBAF79EF59F}"/>
              </a:ext>
            </a:extLst>
          </p:cNvPr>
          <p:cNvSpPr txBox="1"/>
          <p:nvPr/>
        </p:nvSpPr>
        <p:spPr>
          <a:xfrm>
            <a:off x="4695931" y="1690688"/>
            <a:ext cx="4608007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cap="all" dirty="0">
                <a:solidFill>
                  <a:srgbClr val="56555B"/>
                </a:solidFill>
              </a:rPr>
              <a:t>Wieneke Maris</a:t>
            </a:r>
          </a:p>
          <a:p>
            <a:r>
              <a:rPr lang="nl-NL" sz="1800" dirty="0"/>
              <a:t>VO docent aardrijkskunde, </a:t>
            </a:r>
            <a:br>
              <a:rPr lang="nl-NL" sz="1800" dirty="0"/>
            </a:br>
            <a:r>
              <a:rPr lang="nl-NL" sz="1800" dirty="0"/>
              <a:t>Teachers </a:t>
            </a:r>
            <a:r>
              <a:rPr lang="nl-NL" sz="1800" dirty="0" err="1"/>
              <a:t>for</a:t>
            </a:r>
            <a:r>
              <a:rPr lang="nl-NL" sz="1800" dirty="0"/>
              <a:t> </a:t>
            </a:r>
            <a:r>
              <a:rPr lang="nl-NL" sz="1800" dirty="0" err="1"/>
              <a:t>Climate</a:t>
            </a:r>
            <a:r>
              <a:rPr lang="nl-NL" sz="1800" dirty="0"/>
              <a:t>, </a:t>
            </a:r>
            <a:br>
              <a:rPr lang="nl-NL" sz="1800" dirty="0"/>
            </a:br>
            <a:r>
              <a:rPr lang="nl-NL" sz="1800" dirty="0"/>
              <a:t>The International School of The Hague</a:t>
            </a:r>
            <a:endParaRPr lang="nl-NL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F302E6-8DEF-2E23-3418-C611891A5BBA}"/>
              </a:ext>
            </a:extLst>
          </p:cNvPr>
          <p:cNvSpPr txBox="1"/>
          <p:nvPr/>
        </p:nvSpPr>
        <p:spPr>
          <a:xfrm>
            <a:off x="221063" y="1690688"/>
            <a:ext cx="3954865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nl-NL" sz="2800" cap="all" dirty="0">
                <a:solidFill>
                  <a:srgbClr val="56555B"/>
                </a:solidFill>
              </a:rPr>
              <a:t>SANDER THOMAES</a:t>
            </a:r>
          </a:p>
          <a:p>
            <a:pPr algn="r"/>
            <a:r>
              <a:rPr lang="nl-NL" sz="1800" dirty="0"/>
              <a:t>Hoogleraar Ontwikkelingspsychologie</a:t>
            </a:r>
          </a:p>
          <a:p>
            <a:pPr algn="r"/>
            <a:r>
              <a:rPr lang="nl-NL" dirty="0"/>
              <a:t>Universiteit Utrecht</a:t>
            </a:r>
            <a:endParaRPr lang="nl-NL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0968C5-786E-0E78-57DE-F086B6332804}"/>
              </a:ext>
            </a:extLst>
          </p:cNvPr>
          <p:cNvSpPr txBox="1"/>
          <p:nvPr/>
        </p:nvSpPr>
        <p:spPr>
          <a:xfrm>
            <a:off x="221063" y="6169709"/>
            <a:ext cx="10456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Beide presentaties zijn afzonderlijk te downloaden</a:t>
            </a:r>
            <a:br>
              <a:rPr lang="nl-NL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nl-NL" dirty="0">
                <a:solidFill>
                  <a:schemeClr val="accent2">
                    <a:lumMod val="40000"/>
                    <a:lumOff val="6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https://duurzaamheidsdidactiek.nl/het-programma/</a:t>
            </a:r>
            <a:r>
              <a:rPr lang="nl-NL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&gt; </a:t>
            </a:r>
            <a:r>
              <a:rPr lang="nl-NL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scroll</a:t>
            </a:r>
            <a:r>
              <a:rPr lang="nl-NL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naar de introductie van de sprekers</a:t>
            </a:r>
          </a:p>
        </p:txBody>
      </p:sp>
    </p:spTree>
    <p:extLst>
      <p:ext uri="{BB962C8B-B14F-4D97-AF65-F5344CB8AC3E}">
        <p14:creationId xmlns:p14="http://schemas.microsoft.com/office/powerpoint/2010/main" val="871157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58F50D-F1CA-A96B-E2E5-FFAD7FBF07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6193E97-E909-1C0F-2E7D-0B7D96AEFF29}"/>
              </a:ext>
            </a:extLst>
          </p:cNvPr>
          <p:cNvSpPr/>
          <p:nvPr/>
        </p:nvSpPr>
        <p:spPr>
          <a:xfrm>
            <a:off x="0" y="2655651"/>
            <a:ext cx="7577847" cy="4007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C95985-EA5C-BE7D-A985-9EF56281A37E}"/>
              </a:ext>
            </a:extLst>
          </p:cNvPr>
          <p:cNvSpPr txBox="1"/>
          <p:nvPr/>
        </p:nvSpPr>
        <p:spPr>
          <a:xfrm>
            <a:off x="612843" y="3050418"/>
            <a:ext cx="7655668" cy="2969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nl-NL" sz="2800" b="1" spc="130" dirty="0">
                <a:solidFill>
                  <a:srgbClr val="F27C22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rPr>
              <a:t>PROGRAMMA</a:t>
            </a:r>
          </a:p>
          <a:p>
            <a:pPr>
              <a:lnSpc>
                <a:spcPts val="2400"/>
              </a:lnSpc>
            </a:pPr>
            <a:r>
              <a:rPr lang="nl-NL" sz="1700" b="1" spc="130" dirty="0">
                <a:solidFill>
                  <a:srgbClr val="A8C082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rPr>
              <a:t>09:30-10:00	INLOOP &amp; REGISTRATIE</a:t>
            </a:r>
          </a:p>
          <a:p>
            <a:pPr>
              <a:lnSpc>
                <a:spcPts val="2400"/>
              </a:lnSpc>
            </a:pPr>
            <a:r>
              <a:rPr lang="nl-NL" sz="1700" b="1" spc="130" dirty="0">
                <a:solidFill>
                  <a:srgbClr val="009458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rPr>
              <a:t>10:00-11:30	OPENING &amp; KEYNOTES</a:t>
            </a:r>
          </a:p>
          <a:p>
            <a:pPr>
              <a:lnSpc>
                <a:spcPts val="2400"/>
              </a:lnSpc>
            </a:pPr>
            <a:r>
              <a:rPr lang="nl-NL" sz="1700" b="1" spc="130" dirty="0">
                <a:solidFill>
                  <a:srgbClr val="009458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rPr>
              <a:t>11:45-12:30	INSPIRATIESESSIE RONDE 1</a:t>
            </a:r>
          </a:p>
          <a:p>
            <a:pPr>
              <a:lnSpc>
                <a:spcPts val="2400"/>
              </a:lnSpc>
            </a:pPr>
            <a:r>
              <a:rPr lang="nl-NL" sz="1700" b="1" spc="130" dirty="0">
                <a:solidFill>
                  <a:srgbClr val="A8C082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rPr>
              <a:t>12:30-13:30	PAUZE EN LUNCH</a:t>
            </a:r>
          </a:p>
          <a:p>
            <a:pPr>
              <a:lnSpc>
                <a:spcPts val="2400"/>
              </a:lnSpc>
            </a:pPr>
            <a:r>
              <a:rPr lang="nl-NL" sz="1700" b="1" spc="130" dirty="0">
                <a:solidFill>
                  <a:srgbClr val="009458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rPr>
              <a:t>13:30-14:15	INSPIRATIESESSIE RONDE 2</a:t>
            </a:r>
          </a:p>
          <a:p>
            <a:pPr>
              <a:lnSpc>
                <a:spcPts val="2400"/>
              </a:lnSpc>
            </a:pPr>
            <a:r>
              <a:rPr lang="nl-NL" sz="1700" b="1" spc="130" dirty="0">
                <a:solidFill>
                  <a:srgbClr val="009458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rPr>
              <a:t>14:30-15:45	WORKSHOPRONDE</a:t>
            </a:r>
          </a:p>
          <a:p>
            <a:pPr>
              <a:lnSpc>
                <a:spcPts val="2400"/>
              </a:lnSpc>
            </a:pPr>
            <a:r>
              <a:rPr lang="nl-NL" sz="1700" b="1" spc="130" dirty="0">
                <a:solidFill>
                  <a:srgbClr val="009458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rPr>
              <a:t>15:50-16:30	TERUGKOPPELSESSIE &amp; AFSLUITING</a:t>
            </a:r>
          </a:p>
          <a:p>
            <a:pPr>
              <a:lnSpc>
                <a:spcPts val="2400"/>
              </a:lnSpc>
            </a:pPr>
            <a:r>
              <a:rPr lang="nl-NL" sz="1700" b="1" spc="130" dirty="0">
                <a:solidFill>
                  <a:srgbClr val="A8C082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rPr>
              <a:t>16:30-17:00	BORREL</a:t>
            </a:r>
          </a:p>
        </p:txBody>
      </p:sp>
    </p:spTree>
    <p:extLst>
      <p:ext uri="{BB962C8B-B14F-4D97-AF65-F5344CB8AC3E}">
        <p14:creationId xmlns:p14="http://schemas.microsoft.com/office/powerpoint/2010/main" val="941599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58F50D-F1CA-A96B-E2E5-FFAD7FBF07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6193E97-E909-1C0F-2E7D-0B7D96AEFF29}"/>
              </a:ext>
            </a:extLst>
          </p:cNvPr>
          <p:cNvSpPr/>
          <p:nvPr/>
        </p:nvSpPr>
        <p:spPr>
          <a:xfrm>
            <a:off x="0" y="2655651"/>
            <a:ext cx="7577847" cy="4007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C95985-EA5C-BE7D-A985-9EF56281A37E}"/>
              </a:ext>
            </a:extLst>
          </p:cNvPr>
          <p:cNvSpPr txBox="1"/>
          <p:nvPr/>
        </p:nvSpPr>
        <p:spPr>
          <a:xfrm>
            <a:off x="612843" y="3050418"/>
            <a:ext cx="7655668" cy="2969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nl-NL" sz="2800" b="1" spc="130" dirty="0">
                <a:solidFill>
                  <a:srgbClr val="F27C22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rPr>
              <a:t>PROGRAMMA</a:t>
            </a:r>
          </a:p>
          <a:p>
            <a:pPr>
              <a:lnSpc>
                <a:spcPts val="2400"/>
              </a:lnSpc>
            </a:pPr>
            <a:r>
              <a:rPr lang="nl-NL" sz="1700" b="1" spc="130" dirty="0">
                <a:solidFill>
                  <a:srgbClr val="A8C082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rPr>
              <a:t>09:30-10:00	INLOOP &amp; REGISTRATIE</a:t>
            </a:r>
          </a:p>
          <a:p>
            <a:pPr>
              <a:lnSpc>
                <a:spcPts val="2400"/>
              </a:lnSpc>
            </a:pPr>
            <a:r>
              <a:rPr lang="nl-NL" sz="1700" b="1" spc="130" dirty="0">
                <a:solidFill>
                  <a:srgbClr val="009458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rPr>
              <a:t>10:00-11:30	OPENING &amp; KEYNOTES</a:t>
            </a:r>
          </a:p>
          <a:p>
            <a:pPr>
              <a:lnSpc>
                <a:spcPts val="2400"/>
              </a:lnSpc>
            </a:pPr>
            <a:r>
              <a:rPr lang="nl-NL" sz="1700" b="1" spc="130" dirty="0">
                <a:solidFill>
                  <a:srgbClr val="009458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rPr>
              <a:t>11:45-12:30	INSPIRATIESESSIE RONDE 1</a:t>
            </a:r>
          </a:p>
          <a:p>
            <a:pPr>
              <a:lnSpc>
                <a:spcPts val="2400"/>
              </a:lnSpc>
            </a:pPr>
            <a:r>
              <a:rPr lang="nl-NL" sz="1700" b="1" spc="130" dirty="0">
                <a:solidFill>
                  <a:srgbClr val="A8C082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rPr>
              <a:t>12:30-13:30	PAUZE EN LUNCH</a:t>
            </a:r>
          </a:p>
          <a:p>
            <a:pPr>
              <a:lnSpc>
                <a:spcPts val="2400"/>
              </a:lnSpc>
            </a:pPr>
            <a:r>
              <a:rPr lang="nl-NL" sz="1700" b="1" spc="130" dirty="0">
                <a:solidFill>
                  <a:srgbClr val="009458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rPr>
              <a:t>13:30-14:15	INSPIRATIESESSIE RONDE 2</a:t>
            </a:r>
          </a:p>
          <a:p>
            <a:pPr>
              <a:lnSpc>
                <a:spcPts val="2400"/>
              </a:lnSpc>
            </a:pPr>
            <a:r>
              <a:rPr lang="nl-NL" sz="1700" b="1" spc="130" dirty="0">
                <a:solidFill>
                  <a:srgbClr val="009458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rPr>
              <a:t>14:30-15:45	WORKSHOPRONDE</a:t>
            </a:r>
          </a:p>
          <a:p>
            <a:pPr>
              <a:lnSpc>
                <a:spcPts val="2400"/>
              </a:lnSpc>
            </a:pPr>
            <a:r>
              <a:rPr lang="nl-NL" sz="1700" b="1" spc="130" dirty="0">
                <a:solidFill>
                  <a:srgbClr val="009458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rPr>
              <a:t>15:50-16:30	TERUGKOPPELSESSIE &amp; AFSLUITING</a:t>
            </a:r>
          </a:p>
          <a:p>
            <a:pPr>
              <a:lnSpc>
                <a:spcPts val="2400"/>
              </a:lnSpc>
            </a:pPr>
            <a:r>
              <a:rPr lang="nl-NL" sz="1700" b="1" spc="130" dirty="0">
                <a:solidFill>
                  <a:srgbClr val="A8C082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rPr>
              <a:t>16:30-17:00	BORREL</a:t>
            </a: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8DD0D155-7F30-4632-5BD1-9DB231BB339C}"/>
              </a:ext>
            </a:extLst>
          </p:cNvPr>
          <p:cNvSpPr/>
          <p:nvPr/>
        </p:nvSpPr>
        <p:spPr>
          <a:xfrm>
            <a:off x="5564329" y="2555240"/>
            <a:ext cx="2358850" cy="873760"/>
          </a:xfrm>
          <a:prstGeom prst="wedgeRectCallout">
            <a:avLst>
              <a:gd name="adj1" fmla="val -78789"/>
              <a:gd name="adj2" fmla="val 258106"/>
            </a:avLst>
          </a:prstGeom>
          <a:solidFill>
            <a:srgbClr val="A8C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/>
              <a:t>HELPDESK</a:t>
            </a:r>
          </a:p>
        </p:txBody>
      </p:sp>
      <p:pic>
        <p:nvPicPr>
          <p:cNvPr id="6" name="Picture 4" descr="A person wearing a red sweater&#10;&#10;Description automatically generated">
            <a:extLst>
              <a:ext uri="{FF2B5EF4-FFF2-40B4-BE49-F238E27FC236}">
                <a16:creationId xmlns:a16="http://schemas.microsoft.com/office/drawing/2014/main" id="{C021B665-CD84-D69F-657D-89DB8FC7A6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8" r="-2" b="24657"/>
          <a:stretch/>
        </p:blipFill>
        <p:spPr bwMode="auto">
          <a:xfrm>
            <a:off x="5004591" y="1541247"/>
            <a:ext cx="1153395" cy="1122420"/>
          </a:xfrm>
          <a:prstGeom prst="ellipse">
            <a:avLst/>
          </a:prstGeom>
          <a:noFill/>
          <a:ln w="38100">
            <a:solidFill>
              <a:srgbClr val="A8C08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A person with a beard smiling&#10;&#10;Description automatically generated">
            <a:extLst>
              <a:ext uri="{FF2B5EF4-FFF2-40B4-BE49-F238E27FC236}">
                <a16:creationId xmlns:a16="http://schemas.microsoft.com/office/drawing/2014/main" id="{210B38D2-CD07-7C8C-536D-F56A7D26A6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0" r="-2" b="28226"/>
          <a:stretch/>
        </p:blipFill>
        <p:spPr bwMode="auto">
          <a:xfrm>
            <a:off x="5804938" y="1541247"/>
            <a:ext cx="1153403" cy="1122420"/>
          </a:xfrm>
          <a:prstGeom prst="ellipse">
            <a:avLst/>
          </a:prstGeom>
          <a:noFill/>
          <a:ln w="38100">
            <a:solidFill>
              <a:srgbClr val="A8C08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Amsterdamse scholieren krijgen les over zeespiegelstijging - HvA">
            <a:extLst>
              <a:ext uri="{FF2B5EF4-FFF2-40B4-BE49-F238E27FC236}">
                <a16:creationId xmlns:a16="http://schemas.microsoft.com/office/drawing/2014/main" id="{533E4C5E-4678-6D9A-16FB-D2DFCBC63E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1" r="2" b="22528"/>
          <a:stretch/>
        </p:blipFill>
        <p:spPr bwMode="auto">
          <a:xfrm>
            <a:off x="6605293" y="1541247"/>
            <a:ext cx="1153403" cy="1122420"/>
          </a:xfrm>
          <a:prstGeom prst="ellipse">
            <a:avLst/>
          </a:prstGeom>
          <a:noFill/>
          <a:ln w="38100">
            <a:solidFill>
              <a:srgbClr val="A8C08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line Koopman (zij/haar) – leren voor morgen">
            <a:extLst>
              <a:ext uri="{FF2B5EF4-FFF2-40B4-BE49-F238E27FC236}">
                <a16:creationId xmlns:a16="http://schemas.microsoft.com/office/drawing/2014/main" id="{62DA1E1D-3312-EAAA-17D0-96EA9EDA5A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1" t="17915" r="19923" b="33278"/>
          <a:stretch/>
        </p:blipFill>
        <p:spPr bwMode="auto">
          <a:xfrm>
            <a:off x="7405649" y="1541232"/>
            <a:ext cx="1153402" cy="1122451"/>
          </a:xfrm>
          <a:prstGeom prst="ellipse">
            <a:avLst/>
          </a:prstGeom>
          <a:noFill/>
          <a:ln w="38100">
            <a:solidFill>
              <a:srgbClr val="A8C08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503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6F367-3302-02B3-1185-D38BB4470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WEGWIJZER</a:t>
            </a:r>
            <a:endParaRPr lang="nl-NL" sz="5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B8C56D-414A-B6F7-2EA7-0D0A0ACAD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5910594" cy="1500187"/>
          </a:xfrm>
        </p:spPr>
        <p:txBody>
          <a:bodyPr/>
          <a:lstStyle/>
          <a:p>
            <a:r>
              <a:rPr lang="nl-NL" dirty="0"/>
              <a:t>Alle sessies zijn op de eerste verdieping</a:t>
            </a:r>
          </a:p>
          <a:p>
            <a:r>
              <a:rPr lang="nl-NL" dirty="0"/>
              <a:t>11:45 Start inspiratiesessie 1</a:t>
            </a:r>
          </a:p>
          <a:p>
            <a:r>
              <a:rPr lang="nl-NL" dirty="0"/>
              <a:t>Neem de trap of de lift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3074" name="Picture 2" descr="Nieuwbouw Hogeschool Utrecht | Intermontage">
            <a:extLst>
              <a:ext uri="{FF2B5EF4-FFF2-40B4-BE49-F238E27FC236}">
                <a16:creationId xmlns:a16="http://schemas.microsoft.com/office/drawing/2014/main" id="{D14D00C3-7CA7-76E6-F3F4-4D1D6B9A4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7" y="0"/>
            <a:ext cx="4570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768B29C-A494-A6E8-233F-7DAEC31E3EF1}"/>
              </a:ext>
            </a:extLst>
          </p:cNvPr>
          <p:cNvSpPr/>
          <p:nvPr/>
        </p:nvSpPr>
        <p:spPr>
          <a:xfrm>
            <a:off x="8219552" y="4531807"/>
            <a:ext cx="5466303" cy="2321169"/>
          </a:xfrm>
          <a:custGeom>
            <a:avLst/>
            <a:gdLst>
              <a:gd name="connsiteX0" fmla="*/ 1798655 w 3667648"/>
              <a:gd name="connsiteY0" fmla="*/ 2080008 h 2080008"/>
              <a:gd name="connsiteX1" fmla="*/ 1467059 w 3667648"/>
              <a:gd name="connsiteY1" fmla="*/ 1386672 h 2080008"/>
              <a:gd name="connsiteX2" fmla="*/ 954593 w 3667648"/>
              <a:gd name="connsiteY2" fmla="*/ 1185705 h 2080008"/>
              <a:gd name="connsiteX3" fmla="*/ 110532 w 3667648"/>
              <a:gd name="connsiteY3" fmla="*/ 1145512 h 2080008"/>
              <a:gd name="connsiteX4" fmla="*/ 301450 w 3667648"/>
              <a:gd name="connsiteY4" fmla="*/ 371789 h 2080008"/>
              <a:gd name="connsiteX5" fmla="*/ 0 w 3667648"/>
              <a:gd name="connsiteY5" fmla="*/ 462224 h 2080008"/>
              <a:gd name="connsiteX6" fmla="*/ 472272 w 3667648"/>
              <a:gd name="connsiteY6" fmla="*/ 0 h 2080008"/>
              <a:gd name="connsiteX7" fmla="*/ 1075173 w 3667648"/>
              <a:gd name="connsiteY7" fmla="*/ 391885 h 2080008"/>
              <a:gd name="connsiteX8" fmla="*/ 713433 w 3667648"/>
              <a:gd name="connsiteY8" fmla="*/ 301450 h 2080008"/>
              <a:gd name="connsiteX9" fmla="*/ 884255 w 3667648"/>
              <a:gd name="connsiteY9" fmla="*/ 944545 h 2080008"/>
              <a:gd name="connsiteX10" fmla="*/ 1728316 w 3667648"/>
              <a:gd name="connsiteY10" fmla="*/ 1014883 h 2080008"/>
              <a:gd name="connsiteX11" fmla="*/ 3667648 w 3667648"/>
              <a:gd name="connsiteY11" fmla="*/ 1668026 h 2080008"/>
              <a:gd name="connsiteX12" fmla="*/ 1798655 w 3667648"/>
              <a:gd name="connsiteY12" fmla="*/ 2080008 h 2080008"/>
              <a:gd name="connsiteX0" fmla="*/ 1798655 w 4029389"/>
              <a:gd name="connsiteY0" fmla="*/ 2080008 h 2080008"/>
              <a:gd name="connsiteX1" fmla="*/ 1467059 w 4029389"/>
              <a:gd name="connsiteY1" fmla="*/ 1386672 h 2080008"/>
              <a:gd name="connsiteX2" fmla="*/ 954593 w 4029389"/>
              <a:gd name="connsiteY2" fmla="*/ 1185705 h 2080008"/>
              <a:gd name="connsiteX3" fmla="*/ 110532 w 4029389"/>
              <a:gd name="connsiteY3" fmla="*/ 1145512 h 2080008"/>
              <a:gd name="connsiteX4" fmla="*/ 301450 w 4029389"/>
              <a:gd name="connsiteY4" fmla="*/ 371789 h 2080008"/>
              <a:gd name="connsiteX5" fmla="*/ 0 w 4029389"/>
              <a:gd name="connsiteY5" fmla="*/ 462224 h 2080008"/>
              <a:gd name="connsiteX6" fmla="*/ 472272 w 4029389"/>
              <a:gd name="connsiteY6" fmla="*/ 0 h 2080008"/>
              <a:gd name="connsiteX7" fmla="*/ 1075173 w 4029389"/>
              <a:gd name="connsiteY7" fmla="*/ 391885 h 2080008"/>
              <a:gd name="connsiteX8" fmla="*/ 713433 w 4029389"/>
              <a:gd name="connsiteY8" fmla="*/ 301450 h 2080008"/>
              <a:gd name="connsiteX9" fmla="*/ 884255 w 4029389"/>
              <a:gd name="connsiteY9" fmla="*/ 944545 h 2080008"/>
              <a:gd name="connsiteX10" fmla="*/ 1728316 w 4029389"/>
              <a:gd name="connsiteY10" fmla="*/ 1014883 h 2080008"/>
              <a:gd name="connsiteX11" fmla="*/ 4029389 w 4029389"/>
              <a:gd name="connsiteY11" fmla="*/ 1788606 h 2080008"/>
              <a:gd name="connsiteX12" fmla="*/ 1798655 w 4029389"/>
              <a:gd name="connsiteY12" fmla="*/ 2080008 h 2080008"/>
              <a:gd name="connsiteX0" fmla="*/ 1708219 w 4029389"/>
              <a:gd name="connsiteY0" fmla="*/ 2321169 h 2321169"/>
              <a:gd name="connsiteX1" fmla="*/ 1467059 w 4029389"/>
              <a:gd name="connsiteY1" fmla="*/ 1386672 h 2321169"/>
              <a:gd name="connsiteX2" fmla="*/ 954593 w 4029389"/>
              <a:gd name="connsiteY2" fmla="*/ 1185705 h 2321169"/>
              <a:gd name="connsiteX3" fmla="*/ 110532 w 4029389"/>
              <a:gd name="connsiteY3" fmla="*/ 1145512 h 2321169"/>
              <a:gd name="connsiteX4" fmla="*/ 301450 w 4029389"/>
              <a:gd name="connsiteY4" fmla="*/ 371789 h 2321169"/>
              <a:gd name="connsiteX5" fmla="*/ 0 w 4029389"/>
              <a:gd name="connsiteY5" fmla="*/ 462224 h 2321169"/>
              <a:gd name="connsiteX6" fmla="*/ 472272 w 4029389"/>
              <a:gd name="connsiteY6" fmla="*/ 0 h 2321169"/>
              <a:gd name="connsiteX7" fmla="*/ 1075173 w 4029389"/>
              <a:gd name="connsiteY7" fmla="*/ 391885 h 2321169"/>
              <a:gd name="connsiteX8" fmla="*/ 713433 w 4029389"/>
              <a:gd name="connsiteY8" fmla="*/ 301450 h 2321169"/>
              <a:gd name="connsiteX9" fmla="*/ 884255 w 4029389"/>
              <a:gd name="connsiteY9" fmla="*/ 944545 h 2321169"/>
              <a:gd name="connsiteX10" fmla="*/ 1728316 w 4029389"/>
              <a:gd name="connsiteY10" fmla="*/ 1014883 h 2321169"/>
              <a:gd name="connsiteX11" fmla="*/ 4029389 w 4029389"/>
              <a:gd name="connsiteY11" fmla="*/ 1788606 h 2321169"/>
              <a:gd name="connsiteX12" fmla="*/ 1708219 w 4029389"/>
              <a:gd name="connsiteY12" fmla="*/ 2321169 h 2321169"/>
              <a:gd name="connsiteX0" fmla="*/ 1708219 w 5466303"/>
              <a:gd name="connsiteY0" fmla="*/ 2321169 h 2321169"/>
              <a:gd name="connsiteX1" fmla="*/ 1467059 w 5466303"/>
              <a:gd name="connsiteY1" fmla="*/ 1386672 h 2321169"/>
              <a:gd name="connsiteX2" fmla="*/ 954593 w 5466303"/>
              <a:gd name="connsiteY2" fmla="*/ 1185705 h 2321169"/>
              <a:gd name="connsiteX3" fmla="*/ 110532 w 5466303"/>
              <a:gd name="connsiteY3" fmla="*/ 1145512 h 2321169"/>
              <a:gd name="connsiteX4" fmla="*/ 301450 w 5466303"/>
              <a:gd name="connsiteY4" fmla="*/ 371789 h 2321169"/>
              <a:gd name="connsiteX5" fmla="*/ 0 w 5466303"/>
              <a:gd name="connsiteY5" fmla="*/ 462224 h 2321169"/>
              <a:gd name="connsiteX6" fmla="*/ 472272 w 5466303"/>
              <a:gd name="connsiteY6" fmla="*/ 0 h 2321169"/>
              <a:gd name="connsiteX7" fmla="*/ 1075173 w 5466303"/>
              <a:gd name="connsiteY7" fmla="*/ 391885 h 2321169"/>
              <a:gd name="connsiteX8" fmla="*/ 713433 w 5466303"/>
              <a:gd name="connsiteY8" fmla="*/ 301450 h 2321169"/>
              <a:gd name="connsiteX9" fmla="*/ 884255 w 5466303"/>
              <a:gd name="connsiteY9" fmla="*/ 944545 h 2321169"/>
              <a:gd name="connsiteX10" fmla="*/ 1728316 w 5466303"/>
              <a:gd name="connsiteY10" fmla="*/ 1014883 h 2321169"/>
              <a:gd name="connsiteX11" fmla="*/ 5466303 w 5466303"/>
              <a:gd name="connsiteY11" fmla="*/ 2301072 h 2321169"/>
              <a:gd name="connsiteX12" fmla="*/ 1708219 w 5466303"/>
              <a:gd name="connsiteY12" fmla="*/ 2321169 h 232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66303" h="2321169">
                <a:moveTo>
                  <a:pt x="1708219" y="2321169"/>
                </a:moveTo>
                <a:lnTo>
                  <a:pt x="1467059" y="1386672"/>
                </a:lnTo>
                <a:lnTo>
                  <a:pt x="954593" y="1185705"/>
                </a:lnTo>
                <a:lnTo>
                  <a:pt x="110532" y="1145512"/>
                </a:lnTo>
                <a:lnTo>
                  <a:pt x="301450" y="371789"/>
                </a:lnTo>
                <a:lnTo>
                  <a:pt x="0" y="462224"/>
                </a:lnTo>
                <a:lnTo>
                  <a:pt x="472272" y="0"/>
                </a:lnTo>
                <a:lnTo>
                  <a:pt x="1075173" y="391885"/>
                </a:lnTo>
                <a:lnTo>
                  <a:pt x="713433" y="301450"/>
                </a:lnTo>
                <a:lnTo>
                  <a:pt x="884255" y="944545"/>
                </a:lnTo>
                <a:lnTo>
                  <a:pt x="1728316" y="1014883"/>
                </a:lnTo>
                <a:lnTo>
                  <a:pt x="5466303" y="2301072"/>
                </a:lnTo>
                <a:lnTo>
                  <a:pt x="1708219" y="2321169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49000"/>
                </a:schemeClr>
              </a:gs>
              <a:gs pos="74000">
                <a:schemeClr val="accent1">
                  <a:lumMod val="45000"/>
                  <a:lumOff val="55000"/>
                  <a:alpha val="70000"/>
                </a:schemeClr>
              </a:gs>
              <a:gs pos="83000">
                <a:schemeClr val="accent1">
                  <a:lumMod val="45000"/>
                  <a:lumOff val="55000"/>
                  <a:alpha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148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58F50D-F1CA-A96B-E2E5-FFAD7FBF07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6193E97-E909-1C0F-2E7D-0B7D96AEFF29}"/>
              </a:ext>
            </a:extLst>
          </p:cNvPr>
          <p:cNvSpPr/>
          <p:nvPr/>
        </p:nvSpPr>
        <p:spPr>
          <a:xfrm>
            <a:off x="0" y="2655651"/>
            <a:ext cx="7577847" cy="4007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C95985-EA5C-BE7D-A985-9EF56281A37E}"/>
              </a:ext>
            </a:extLst>
          </p:cNvPr>
          <p:cNvSpPr txBox="1"/>
          <p:nvPr/>
        </p:nvSpPr>
        <p:spPr>
          <a:xfrm>
            <a:off x="612843" y="3050418"/>
            <a:ext cx="7655668" cy="2969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nl-NL" sz="2800" b="1" spc="130" dirty="0">
                <a:solidFill>
                  <a:srgbClr val="F27C22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rPr>
              <a:t>PROGRAMMA</a:t>
            </a:r>
          </a:p>
          <a:p>
            <a:pPr>
              <a:lnSpc>
                <a:spcPts val="2400"/>
              </a:lnSpc>
            </a:pPr>
            <a:r>
              <a:rPr lang="nl-NL" sz="1700" b="1" spc="130" dirty="0">
                <a:solidFill>
                  <a:srgbClr val="A8C082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rPr>
              <a:t>09:30-10:00	INLOOP &amp; REGISTRATIE</a:t>
            </a:r>
          </a:p>
          <a:p>
            <a:pPr>
              <a:lnSpc>
                <a:spcPts val="2400"/>
              </a:lnSpc>
            </a:pPr>
            <a:r>
              <a:rPr lang="nl-NL" sz="1700" b="1" spc="130" dirty="0">
                <a:solidFill>
                  <a:srgbClr val="009458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rPr>
              <a:t>10:00-11:30	OPENING &amp; KEYNOTES</a:t>
            </a:r>
          </a:p>
          <a:p>
            <a:pPr>
              <a:lnSpc>
                <a:spcPts val="2400"/>
              </a:lnSpc>
            </a:pPr>
            <a:r>
              <a:rPr lang="nl-NL" sz="1700" b="1" spc="130" dirty="0">
                <a:solidFill>
                  <a:srgbClr val="009458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rPr>
              <a:t>11:45-12:30	INSPIRATIESESSIE RONDE 1</a:t>
            </a:r>
          </a:p>
          <a:p>
            <a:pPr>
              <a:lnSpc>
                <a:spcPts val="2400"/>
              </a:lnSpc>
            </a:pPr>
            <a:r>
              <a:rPr lang="nl-NL" sz="1700" b="1" spc="130" dirty="0">
                <a:solidFill>
                  <a:srgbClr val="A8C082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rPr>
              <a:t>12:30-13:30	PAUZE EN LUNCH</a:t>
            </a:r>
          </a:p>
          <a:p>
            <a:pPr>
              <a:lnSpc>
                <a:spcPts val="2400"/>
              </a:lnSpc>
            </a:pPr>
            <a:r>
              <a:rPr lang="nl-NL" sz="1700" b="1" spc="130" dirty="0">
                <a:solidFill>
                  <a:srgbClr val="009458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rPr>
              <a:t>13:30-14:15	INSPIRATIESESSIE RONDE 2</a:t>
            </a:r>
          </a:p>
          <a:p>
            <a:pPr>
              <a:lnSpc>
                <a:spcPts val="2400"/>
              </a:lnSpc>
            </a:pPr>
            <a:r>
              <a:rPr lang="nl-NL" sz="1700" b="1" spc="130" dirty="0">
                <a:solidFill>
                  <a:srgbClr val="009458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rPr>
              <a:t>14:30-15:45	WORKSHOPRONDE</a:t>
            </a:r>
          </a:p>
          <a:p>
            <a:pPr>
              <a:lnSpc>
                <a:spcPts val="2400"/>
              </a:lnSpc>
            </a:pPr>
            <a:r>
              <a:rPr lang="nl-NL" sz="1700" b="1" spc="130" dirty="0">
                <a:solidFill>
                  <a:srgbClr val="009458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rPr>
              <a:t>15:50-16:30	TERUGKOPPELSESSIE &amp; AFSLUITING</a:t>
            </a:r>
          </a:p>
          <a:p>
            <a:pPr>
              <a:lnSpc>
                <a:spcPts val="2400"/>
              </a:lnSpc>
            </a:pPr>
            <a:r>
              <a:rPr lang="nl-NL" sz="1700" b="1" spc="130" dirty="0">
                <a:solidFill>
                  <a:srgbClr val="A8C082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rPr>
              <a:t>16:30-17:00	BORREL</a:t>
            </a:r>
          </a:p>
        </p:txBody>
      </p:sp>
    </p:spTree>
    <p:extLst>
      <p:ext uri="{BB962C8B-B14F-4D97-AF65-F5344CB8AC3E}">
        <p14:creationId xmlns:p14="http://schemas.microsoft.com/office/powerpoint/2010/main" val="15759289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5C6544-E80A-1547-EB3A-8E9A5DB65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4322"/>
            <a:ext cx="12192000" cy="5889356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E9383F5-DE0D-DD15-88E3-0D234AE5028E}"/>
              </a:ext>
            </a:extLst>
          </p:cNvPr>
          <p:cNvSpPr/>
          <p:nvPr/>
        </p:nvSpPr>
        <p:spPr>
          <a:xfrm rot="16200000">
            <a:off x="5233046" y="1741327"/>
            <a:ext cx="2312565" cy="3616569"/>
          </a:xfrm>
          <a:custGeom>
            <a:avLst/>
            <a:gdLst>
              <a:gd name="connsiteX0" fmla="*/ 1798655 w 3667648"/>
              <a:gd name="connsiteY0" fmla="*/ 2080008 h 2080008"/>
              <a:gd name="connsiteX1" fmla="*/ 1467059 w 3667648"/>
              <a:gd name="connsiteY1" fmla="*/ 1386672 h 2080008"/>
              <a:gd name="connsiteX2" fmla="*/ 954593 w 3667648"/>
              <a:gd name="connsiteY2" fmla="*/ 1185705 h 2080008"/>
              <a:gd name="connsiteX3" fmla="*/ 110532 w 3667648"/>
              <a:gd name="connsiteY3" fmla="*/ 1145512 h 2080008"/>
              <a:gd name="connsiteX4" fmla="*/ 301450 w 3667648"/>
              <a:gd name="connsiteY4" fmla="*/ 371789 h 2080008"/>
              <a:gd name="connsiteX5" fmla="*/ 0 w 3667648"/>
              <a:gd name="connsiteY5" fmla="*/ 462224 h 2080008"/>
              <a:gd name="connsiteX6" fmla="*/ 472272 w 3667648"/>
              <a:gd name="connsiteY6" fmla="*/ 0 h 2080008"/>
              <a:gd name="connsiteX7" fmla="*/ 1075173 w 3667648"/>
              <a:gd name="connsiteY7" fmla="*/ 391885 h 2080008"/>
              <a:gd name="connsiteX8" fmla="*/ 713433 w 3667648"/>
              <a:gd name="connsiteY8" fmla="*/ 301450 h 2080008"/>
              <a:gd name="connsiteX9" fmla="*/ 884255 w 3667648"/>
              <a:gd name="connsiteY9" fmla="*/ 944545 h 2080008"/>
              <a:gd name="connsiteX10" fmla="*/ 1728316 w 3667648"/>
              <a:gd name="connsiteY10" fmla="*/ 1014883 h 2080008"/>
              <a:gd name="connsiteX11" fmla="*/ 3667648 w 3667648"/>
              <a:gd name="connsiteY11" fmla="*/ 1668026 h 2080008"/>
              <a:gd name="connsiteX12" fmla="*/ 1798655 w 3667648"/>
              <a:gd name="connsiteY12" fmla="*/ 2080008 h 2080008"/>
              <a:gd name="connsiteX0" fmla="*/ 1798655 w 4029389"/>
              <a:gd name="connsiteY0" fmla="*/ 2080008 h 2080008"/>
              <a:gd name="connsiteX1" fmla="*/ 1467059 w 4029389"/>
              <a:gd name="connsiteY1" fmla="*/ 1386672 h 2080008"/>
              <a:gd name="connsiteX2" fmla="*/ 954593 w 4029389"/>
              <a:gd name="connsiteY2" fmla="*/ 1185705 h 2080008"/>
              <a:gd name="connsiteX3" fmla="*/ 110532 w 4029389"/>
              <a:gd name="connsiteY3" fmla="*/ 1145512 h 2080008"/>
              <a:gd name="connsiteX4" fmla="*/ 301450 w 4029389"/>
              <a:gd name="connsiteY4" fmla="*/ 371789 h 2080008"/>
              <a:gd name="connsiteX5" fmla="*/ 0 w 4029389"/>
              <a:gd name="connsiteY5" fmla="*/ 462224 h 2080008"/>
              <a:gd name="connsiteX6" fmla="*/ 472272 w 4029389"/>
              <a:gd name="connsiteY6" fmla="*/ 0 h 2080008"/>
              <a:gd name="connsiteX7" fmla="*/ 1075173 w 4029389"/>
              <a:gd name="connsiteY7" fmla="*/ 391885 h 2080008"/>
              <a:gd name="connsiteX8" fmla="*/ 713433 w 4029389"/>
              <a:gd name="connsiteY8" fmla="*/ 301450 h 2080008"/>
              <a:gd name="connsiteX9" fmla="*/ 884255 w 4029389"/>
              <a:gd name="connsiteY9" fmla="*/ 944545 h 2080008"/>
              <a:gd name="connsiteX10" fmla="*/ 1728316 w 4029389"/>
              <a:gd name="connsiteY10" fmla="*/ 1014883 h 2080008"/>
              <a:gd name="connsiteX11" fmla="*/ 4029389 w 4029389"/>
              <a:gd name="connsiteY11" fmla="*/ 1788606 h 2080008"/>
              <a:gd name="connsiteX12" fmla="*/ 1798655 w 4029389"/>
              <a:gd name="connsiteY12" fmla="*/ 2080008 h 2080008"/>
              <a:gd name="connsiteX0" fmla="*/ 1708219 w 4029389"/>
              <a:gd name="connsiteY0" fmla="*/ 2321169 h 2321169"/>
              <a:gd name="connsiteX1" fmla="*/ 1467059 w 4029389"/>
              <a:gd name="connsiteY1" fmla="*/ 1386672 h 2321169"/>
              <a:gd name="connsiteX2" fmla="*/ 954593 w 4029389"/>
              <a:gd name="connsiteY2" fmla="*/ 1185705 h 2321169"/>
              <a:gd name="connsiteX3" fmla="*/ 110532 w 4029389"/>
              <a:gd name="connsiteY3" fmla="*/ 1145512 h 2321169"/>
              <a:gd name="connsiteX4" fmla="*/ 301450 w 4029389"/>
              <a:gd name="connsiteY4" fmla="*/ 371789 h 2321169"/>
              <a:gd name="connsiteX5" fmla="*/ 0 w 4029389"/>
              <a:gd name="connsiteY5" fmla="*/ 462224 h 2321169"/>
              <a:gd name="connsiteX6" fmla="*/ 472272 w 4029389"/>
              <a:gd name="connsiteY6" fmla="*/ 0 h 2321169"/>
              <a:gd name="connsiteX7" fmla="*/ 1075173 w 4029389"/>
              <a:gd name="connsiteY7" fmla="*/ 391885 h 2321169"/>
              <a:gd name="connsiteX8" fmla="*/ 713433 w 4029389"/>
              <a:gd name="connsiteY8" fmla="*/ 301450 h 2321169"/>
              <a:gd name="connsiteX9" fmla="*/ 884255 w 4029389"/>
              <a:gd name="connsiteY9" fmla="*/ 944545 h 2321169"/>
              <a:gd name="connsiteX10" fmla="*/ 1728316 w 4029389"/>
              <a:gd name="connsiteY10" fmla="*/ 1014883 h 2321169"/>
              <a:gd name="connsiteX11" fmla="*/ 4029389 w 4029389"/>
              <a:gd name="connsiteY11" fmla="*/ 1788606 h 2321169"/>
              <a:gd name="connsiteX12" fmla="*/ 1708219 w 4029389"/>
              <a:gd name="connsiteY12" fmla="*/ 2321169 h 2321169"/>
              <a:gd name="connsiteX0" fmla="*/ 1708219 w 5466303"/>
              <a:gd name="connsiteY0" fmla="*/ 2321169 h 2321169"/>
              <a:gd name="connsiteX1" fmla="*/ 1467059 w 5466303"/>
              <a:gd name="connsiteY1" fmla="*/ 1386672 h 2321169"/>
              <a:gd name="connsiteX2" fmla="*/ 954593 w 5466303"/>
              <a:gd name="connsiteY2" fmla="*/ 1185705 h 2321169"/>
              <a:gd name="connsiteX3" fmla="*/ 110532 w 5466303"/>
              <a:gd name="connsiteY3" fmla="*/ 1145512 h 2321169"/>
              <a:gd name="connsiteX4" fmla="*/ 301450 w 5466303"/>
              <a:gd name="connsiteY4" fmla="*/ 371789 h 2321169"/>
              <a:gd name="connsiteX5" fmla="*/ 0 w 5466303"/>
              <a:gd name="connsiteY5" fmla="*/ 462224 h 2321169"/>
              <a:gd name="connsiteX6" fmla="*/ 472272 w 5466303"/>
              <a:gd name="connsiteY6" fmla="*/ 0 h 2321169"/>
              <a:gd name="connsiteX7" fmla="*/ 1075173 w 5466303"/>
              <a:gd name="connsiteY7" fmla="*/ 391885 h 2321169"/>
              <a:gd name="connsiteX8" fmla="*/ 713433 w 5466303"/>
              <a:gd name="connsiteY8" fmla="*/ 301450 h 2321169"/>
              <a:gd name="connsiteX9" fmla="*/ 884255 w 5466303"/>
              <a:gd name="connsiteY9" fmla="*/ 944545 h 2321169"/>
              <a:gd name="connsiteX10" fmla="*/ 1728316 w 5466303"/>
              <a:gd name="connsiteY10" fmla="*/ 1014883 h 2321169"/>
              <a:gd name="connsiteX11" fmla="*/ 5466303 w 5466303"/>
              <a:gd name="connsiteY11" fmla="*/ 2301072 h 2321169"/>
              <a:gd name="connsiteX12" fmla="*/ 1708219 w 5466303"/>
              <a:gd name="connsiteY12" fmla="*/ 2321169 h 2321169"/>
              <a:gd name="connsiteX0" fmla="*/ 3907148 w 5466303"/>
              <a:gd name="connsiteY0" fmla="*/ 3448929 h 3448929"/>
              <a:gd name="connsiteX1" fmla="*/ 1467059 w 5466303"/>
              <a:gd name="connsiteY1" fmla="*/ 1386672 h 3448929"/>
              <a:gd name="connsiteX2" fmla="*/ 954593 w 5466303"/>
              <a:gd name="connsiteY2" fmla="*/ 1185705 h 3448929"/>
              <a:gd name="connsiteX3" fmla="*/ 110532 w 5466303"/>
              <a:gd name="connsiteY3" fmla="*/ 1145512 h 3448929"/>
              <a:gd name="connsiteX4" fmla="*/ 301450 w 5466303"/>
              <a:gd name="connsiteY4" fmla="*/ 371789 h 3448929"/>
              <a:gd name="connsiteX5" fmla="*/ 0 w 5466303"/>
              <a:gd name="connsiteY5" fmla="*/ 462224 h 3448929"/>
              <a:gd name="connsiteX6" fmla="*/ 472272 w 5466303"/>
              <a:gd name="connsiteY6" fmla="*/ 0 h 3448929"/>
              <a:gd name="connsiteX7" fmla="*/ 1075173 w 5466303"/>
              <a:gd name="connsiteY7" fmla="*/ 391885 h 3448929"/>
              <a:gd name="connsiteX8" fmla="*/ 713433 w 5466303"/>
              <a:gd name="connsiteY8" fmla="*/ 301450 h 3448929"/>
              <a:gd name="connsiteX9" fmla="*/ 884255 w 5466303"/>
              <a:gd name="connsiteY9" fmla="*/ 944545 h 3448929"/>
              <a:gd name="connsiteX10" fmla="*/ 1728316 w 5466303"/>
              <a:gd name="connsiteY10" fmla="*/ 1014883 h 3448929"/>
              <a:gd name="connsiteX11" fmla="*/ 5466303 w 5466303"/>
              <a:gd name="connsiteY11" fmla="*/ 2301072 h 3448929"/>
              <a:gd name="connsiteX12" fmla="*/ 3907148 w 5466303"/>
              <a:gd name="connsiteY12" fmla="*/ 3448929 h 3448929"/>
              <a:gd name="connsiteX0" fmla="*/ 3907148 w 5466303"/>
              <a:gd name="connsiteY0" fmla="*/ 3448929 h 3448929"/>
              <a:gd name="connsiteX1" fmla="*/ 1467059 w 5466303"/>
              <a:gd name="connsiteY1" fmla="*/ 1386672 h 3448929"/>
              <a:gd name="connsiteX2" fmla="*/ 954593 w 5466303"/>
              <a:gd name="connsiteY2" fmla="*/ 1185705 h 3448929"/>
              <a:gd name="connsiteX3" fmla="*/ 110532 w 5466303"/>
              <a:gd name="connsiteY3" fmla="*/ 1145512 h 3448929"/>
              <a:gd name="connsiteX4" fmla="*/ 301450 w 5466303"/>
              <a:gd name="connsiteY4" fmla="*/ 371789 h 3448929"/>
              <a:gd name="connsiteX5" fmla="*/ 0 w 5466303"/>
              <a:gd name="connsiteY5" fmla="*/ 462224 h 3448929"/>
              <a:gd name="connsiteX6" fmla="*/ 472272 w 5466303"/>
              <a:gd name="connsiteY6" fmla="*/ 0 h 3448929"/>
              <a:gd name="connsiteX7" fmla="*/ 1075173 w 5466303"/>
              <a:gd name="connsiteY7" fmla="*/ 391885 h 3448929"/>
              <a:gd name="connsiteX8" fmla="*/ 728289 w 5466303"/>
              <a:gd name="connsiteY8" fmla="*/ 556720 h 3448929"/>
              <a:gd name="connsiteX9" fmla="*/ 884255 w 5466303"/>
              <a:gd name="connsiteY9" fmla="*/ 944545 h 3448929"/>
              <a:gd name="connsiteX10" fmla="*/ 1728316 w 5466303"/>
              <a:gd name="connsiteY10" fmla="*/ 1014883 h 3448929"/>
              <a:gd name="connsiteX11" fmla="*/ 5466303 w 5466303"/>
              <a:gd name="connsiteY11" fmla="*/ 2301072 h 3448929"/>
              <a:gd name="connsiteX12" fmla="*/ 3907148 w 5466303"/>
              <a:gd name="connsiteY12" fmla="*/ 3448929 h 3448929"/>
              <a:gd name="connsiteX0" fmla="*/ 3907148 w 5466303"/>
              <a:gd name="connsiteY0" fmla="*/ 3448929 h 3448929"/>
              <a:gd name="connsiteX1" fmla="*/ 1467059 w 5466303"/>
              <a:gd name="connsiteY1" fmla="*/ 1386672 h 3448929"/>
              <a:gd name="connsiteX2" fmla="*/ 954593 w 5466303"/>
              <a:gd name="connsiteY2" fmla="*/ 1185705 h 3448929"/>
              <a:gd name="connsiteX3" fmla="*/ 110532 w 5466303"/>
              <a:gd name="connsiteY3" fmla="*/ 1145512 h 3448929"/>
              <a:gd name="connsiteX4" fmla="*/ 301450 w 5466303"/>
              <a:gd name="connsiteY4" fmla="*/ 371789 h 3448929"/>
              <a:gd name="connsiteX5" fmla="*/ 0 w 5466303"/>
              <a:gd name="connsiteY5" fmla="*/ 462224 h 3448929"/>
              <a:gd name="connsiteX6" fmla="*/ 472272 w 5466303"/>
              <a:gd name="connsiteY6" fmla="*/ 0 h 3448929"/>
              <a:gd name="connsiteX7" fmla="*/ 1461473 w 5466303"/>
              <a:gd name="connsiteY7" fmla="*/ 658585 h 3448929"/>
              <a:gd name="connsiteX8" fmla="*/ 728289 w 5466303"/>
              <a:gd name="connsiteY8" fmla="*/ 556720 h 3448929"/>
              <a:gd name="connsiteX9" fmla="*/ 884255 w 5466303"/>
              <a:gd name="connsiteY9" fmla="*/ 944545 h 3448929"/>
              <a:gd name="connsiteX10" fmla="*/ 1728316 w 5466303"/>
              <a:gd name="connsiteY10" fmla="*/ 1014883 h 3448929"/>
              <a:gd name="connsiteX11" fmla="*/ 5466303 w 5466303"/>
              <a:gd name="connsiteY11" fmla="*/ 2301072 h 3448929"/>
              <a:gd name="connsiteX12" fmla="*/ 3907148 w 5466303"/>
              <a:gd name="connsiteY12" fmla="*/ 3448929 h 3448929"/>
              <a:gd name="connsiteX0" fmla="*/ 3907148 w 5466303"/>
              <a:gd name="connsiteY0" fmla="*/ 3083169 h 3083169"/>
              <a:gd name="connsiteX1" fmla="*/ 1467059 w 5466303"/>
              <a:gd name="connsiteY1" fmla="*/ 1020912 h 3083169"/>
              <a:gd name="connsiteX2" fmla="*/ 954593 w 5466303"/>
              <a:gd name="connsiteY2" fmla="*/ 819945 h 3083169"/>
              <a:gd name="connsiteX3" fmla="*/ 110532 w 5466303"/>
              <a:gd name="connsiteY3" fmla="*/ 779752 h 3083169"/>
              <a:gd name="connsiteX4" fmla="*/ 301450 w 5466303"/>
              <a:gd name="connsiteY4" fmla="*/ 6029 h 3083169"/>
              <a:gd name="connsiteX5" fmla="*/ 0 w 5466303"/>
              <a:gd name="connsiteY5" fmla="*/ 96464 h 3083169"/>
              <a:gd name="connsiteX6" fmla="*/ 605993 w 5466303"/>
              <a:gd name="connsiteY6" fmla="*/ 0 h 3083169"/>
              <a:gd name="connsiteX7" fmla="*/ 1461473 w 5466303"/>
              <a:gd name="connsiteY7" fmla="*/ 292825 h 3083169"/>
              <a:gd name="connsiteX8" fmla="*/ 728289 w 5466303"/>
              <a:gd name="connsiteY8" fmla="*/ 190960 h 3083169"/>
              <a:gd name="connsiteX9" fmla="*/ 884255 w 5466303"/>
              <a:gd name="connsiteY9" fmla="*/ 578785 h 3083169"/>
              <a:gd name="connsiteX10" fmla="*/ 1728316 w 5466303"/>
              <a:gd name="connsiteY10" fmla="*/ 649123 h 3083169"/>
              <a:gd name="connsiteX11" fmla="*/ 5466303 w 5466303"/>
              <a:gd name="connsiteY11" fmla="*/ 1935312 h 3083169"/>
              <a:gd name="connsiteX12" fmla="*/ 3907148 w 5466303"/>
              <a:gd name="connsiteY12" fmla="*/ 3083169 h 3083169"/>
              <a:gd name="connsiteX0" fmla="*/ 3907148 w 5466303"/>
              <a:gd name="connsiteY0" fmla="*/ 3083169 h 3083169"/>
              <a:gd name="connsiteX1" fmla="*/ 1467059 w 5466303"/>
              <a:gd name="connsiteY1" fmla="*/ 1020912 h 3083169"/>
              <a:gd name="connsiteX2" fmla="*/ 954593 w 5466303"/>
              <a:gd name="connsiteY2" fmla="*/ 819945 h 3083169"/>
              <a:gd name="connsiteX3" fmla="*/ 110532 w 5466303"/>
              <a:gd name="connsiteY3" fmla="*/ 779752 h 3083169"/>
              <a:gd name="connsiteX4" fmla="*/ 286592 w 5466303"/>
              <a:gd name="connsiteY4" fmla="*/ 200339 h 3083169"/>
              <a:gd name="connsiteX5" fmla="*/ 0 w 5466303"/>
              <a:gd name="connsiteY5" fmla="*/ 96464 h 3083169"/>
              <a:gd name="connsiteX6" fmla="*/ 605993 w 5466303"/>
              <a:gd name="connsiteY6" fmla="*/ 0 h 3083169"/>
              <a:gd name="connsiteX7" fmla="*/ 1461473 w 5466303"/>
              <a:gd name="connsiteY7" fmla="*/ 292825 h 3083169"/>
              <a:gd name="connsiteX8" fmla="*/ 728289 w 5466303"/>
              <a:gd name="connsiteY8" fmla="*/ 190960 h 3083169"/>
              <a:gd name="connsiteX9" fmla="*/ 884255 w 5466303"/>
              <a:gd name="connsiteY9" fmla="*/ 578785 h 3083169"/>
              <a:gd name="connsiteX10" fmla="*/ 1728316 w 5466303"/>
              <a:gd name="connsiteY10" fmla="*/ 649123 h 3083169"/>
              <a:gd name="connsiteX11" fmla="*/ 5466303 w 5466303"/>
              <a:gd name="connsiteY11" fmla="*/ 1935312 h 3083169"/>
              <a:gd name="connsiteX12" fmla="*/ 3907148 w 5466303"/>
              <a:gd name="connsiteY12" fmla="*/ 3083169 h 3083169"/>
              <a:gd name="connsiteX0" fmla="*/ 4174585 w 5733740"/>
              <a:gd name="connsiteY0" fmla="*/ 3083169 h 3083169"/>
              <a:gd name="connsiteX1" fmla="*/ 1734496 w 5733740"/>
              <a:gd name="connsiteY1" fmla="*/ 1020912 h 3083169"/>
              <a:gd name="connsiteX2" fmla="*/ 1222030 w 5733740"/>
              <a:gd name="connsiteY2" fmla="*/ 819945 h 3083169"/>
              <a:gd name="connsiteX3" fmla="*/ 377969 w 5733740"/>
              <a:gd name="connsiteY3" fmla="*/ 779752 h 3083169"/>
              <a:gd name="connsiteX4" fmla="*/ 554029 w 5733740"/>
              <a:gd name="connsiteY4" fmla="*/ 200339 h 3083169"/>
              <a:gd name="connsiteX5" fmla="*/ 0 w 5733740"/>
              <a:gd name="connsiteY5" fmla="*/ 252674 h 3083169"/>
              <a:gd name="connsiteX6" fmla="*/ 873430 w 5733740"/>
              <a:gd name="connsiteY6" fmla="*/ 0 h 3083169"/>
              <a:gd name="connsiteX7" fmla="*/ 1728910 w 5733740"/>
              <a:gd name="connsiteY7" fmla="*/ 292825 h 3083169"/>
              <a:gd name="connsiteX8" fmla="*/ 995726 w 5733740"/>
              <a:gd name="connsiteY8" fmla="*/ 190960 h 3083169"/>
              <a:gd name="connsiteX9" fmla="*/ 1151692 w 5733740"/>
              <a:gd name="connsiteY9" fmla="*/ 578785 h 3083169"/>
              <a:gd name="connsiteX10" fmla="*/ 1995753 w 5733740"/>
              <a:gd name="connsiteY10" fmla="*/ 649123 h 3083169"/>
              <a:gd name="connsiteX11" fmla="*/ 5733740 w 5733740"/>
              <a:gd name="connsiteY11" fmla="*/ 1935312 h 3083169"/>
              <a:gd name="connsiteX12" fmla="*/ 4174585 w 5733740"/>
              <a:gd name="connsiteY12" fmla="*/ 3083169 h 3083169"/>
              <a:gd name="connsiteX0" fmla="*/ 4174585 w 8868701"/>
              <a:gd name="connsiteY0" fmla="*/ 3083169 h 3083169"/>
              <a:gd name="connsiteX1" fmla="*/ 1734496 w 8868701"/>
              <a:gd name="connsiteY1" fmla="*/ 1020912 h 3083169"/>
              <a:gd name="connsiteX2" fmla="*/ 1222030 w 8868701"/>
              <a:gd name="connsiteY2" fmla="*/ 819945 h 3083169"/>
              <a:gd name="connsiteX3" fmla="*/ 377969 w 8868701"/>
              <a:gd name="connsiteY3" fmla="*/ 779752 h 3083169"/>
              <a:gd name="connsiteX4" fmla="*/ 554029 w 8868701"/>
              <a:gd name="connsiteY4" fmla="*/ 200339 h 3083169"/>
              <a:gd name="connsiteX5" fmla="*/ 0 w 8868701"/>
              <a:gd name="connsiteY5" fmla="*/ 252674 h 3083169"/>
              <a:gd name="connsiteX6" fmla="*/ 873430 w 8868701"/>
              <a:gd name="connsiteY6" fmla="*/ 0 h 3083169"/>
              <a:gd name="connsiteX7" fmla="*/ 1728910 w 8868701"/>
              <a:gd name="connsiteY7" fmla="*/ 292825 h 3083169"/>
              <a:gd name="connsiteX8" fmla="*/ 995726 w 8868701"/>
              <a:gd name="connsiteY8" fmla="*/ 190960 h 3083169"/>
              <a:gd name="connsiteX9" fmla="*/ 1151692 w 8868701"/>
              <a:gd name="connsiteY9" fmla="*/ 578785 h 3083169"/>
              <a:gd name="connsiteX10" fmla="*/ 1995753 w 8868701"/>
              <a:gd name="connsiteY10" fmla="*/ 649123 h 3083169"/>
              <a:gd name="connsiteX11" fmla="*/ 8868701 w 8868701"/>
              <a:gd name="connsiteY11" fmla="*/ 2003892 h 3083169"/>
              <a:gd name="connsiteX12" fmla="*/ 4174585 w 8868701"/>
              <a:gd name="connsiteY12" fmla="*/ 3083169 h 3083169"/>
              <a:gd name="connsiteX0" fmla="*/ 9018174 w 9018174"/>
              <a:gd name="connsiteY0" fmla="*/ 3616569 h 3616569"/>
              <a:gd name="connsiteX1" fmla="*/ 1734496 w 9018174"/>
              <a:gd name="connsiteY1" fmla="*/ 1020912 h 3616569"/>
              <a:gd name="connsiteX2" fmla="*/ 1222030 w 9018174"/>
              <a:gd name="connsiteY2" fmla="*/ 819945 h 3616569"/>
              <a:gd name="connsiteX3" fmla="*/ 377969 w 9018174"/>
              <a:gd name="connsiteY3" fmla="*/ 779752 h 3616569"/>
              <a:gd name="connsiteX4" fmla="*/ 554029 w 9018174"/>
              <a:gd name="connsiteY4" fmla="*/ 200339 h 3616569"/>
              <a:gd name="connsiteX5" fmla="*/ 0 w 9018174"/>
              <a:gd name="connsiteY5" fmla="*/ 252674 h 3616569"/>
              <a:gd name="connsiteX6" fmla="*/ 873430 w 9018174"/>
              <a:gd name="connsiteY6" fmla="*/ 0 h 3616569"/>
              <a:gd name="connsiteX7" fmla="*/ 1728910 w 9018174"/>
              <a:gd name="connsiteY7" fmla="*/ 292825 h 3616569"/>
              <a:gd name="connsiteX8" fmla="*/ 995726 w 9018174"/>
              <a:gd name="connsiteY8" fmla="*/ 190960 h 3616569"/>
              <a:gd name="connsiteX9" fmla="*/ 1151692 w 9018174"/>
              <a:gd name="connsiteY9" fmla="*/ 578785 h 3616569"/>
              <a:gd name="connsiteX10" fmla="*/ 1995753 w 9018174"/>
              <a:gd name="connsiteY10" fmla="*/ 649123 h 3616569"/>
              <a:gd name="connsiteX11" fmla="*/ 8868701 w 9018174"/>
              <a:gd name="connsiteY11" fmla="*/ 2003892 h 3616569"/>
              <a:gd name="connsiteX12" fmla="*/ 9018174 w 9018174"/>
              <a:gd name="connsiteY12" fmla="*/ 3616569 h 3616569"/>
              <a:gd name="connsiteX0" fmla="*/ 9018174 w 9018174"/>
              <a:gd name="connsiteY0" fmla="*/ 3616569 h 3616569"/>
              <a:gd name="connsiteX1" fmla="*/ 4067143 w 9018174"/>
              <a:gd name="connsiteY1" fmla="*/ 3607902 h 3616569"/>
              <a:gd name="connsiteX2" fmla="*/ 1222030 w 9018174"/>
              <a:gd name="connsiteY2" fmla="*/ 819945 h 3616569"/>
              <a:gd name="connsiteX3" fmla="*/ 377969 w 9018174"/>
              <a:gd name="connsiteY3" fmla="*/ 779752 h 3616569"/>
              <a:gd name="connsiteX4" fmla="*/ 554029 w 9018174"/>
              <a:gd name="connsiteY4" fmla="*/ 200339 h 3616569"/>
              <a:gd name="connsiteX5" fmla="*/ 0 w 9018174"/>
              <a:gd name="connsiteY5" fmla="*/ 252674 h 3616569"/>
              <a:gd name="connsiteX6" fmla="*/ 873430 w 9018174"/>
              <a:gd name="connsiteY6" fmla="*/ 0 h 3616569"/>
              <a:gd name="connsiteX7" fmla="*/ 1728910 w 9018174"/>
              <a:gd name="connsiteY7" fmla="*/ 292825 h 3616569"/>
              <a:gd name="connsiteX8" fmla="*/ 995726 w 9018174"/>
              <a:gd name="connsiteY8" fmla="*/ 190960 h 3616569"/>
              <a:gd name="connsiteX9" fmla="*/ 1151692 w 9018174"/>
              <a:gd name="connsiteY9" fmla="*/ 578785 h 3616569"/>
              <a:gd name="connsiteX10" fmla="*/ 1995753 w 9018174"/>
              <a:gd name="connsiteY10" fmla="*/ 649123 h 3616569"/>
              <a:gd name="connsiteX11" fmla="*/ 8868701 w 9018174"/>
              <a:gd name="connsiteY11" fmla="*/ 2003892 h 3616569"/>
              <a:gd name="connsiteX12" fmla="*/ 9018174 w 9018174"/>
              <a:gd name="connsiteY12" fmla="*/ 3616569 h 3616569"/>
              <a:gd name="connsiteX0" fmla="*/ 9018174 w 9018174"/>
              <a:gd name="connsiteY0" fmla="*/ 3616569 h 3616569"/>
              <a:gd name="connsiteX1" fmla="*/ 4067143 w 9018174"/>
              <a:gd name="connsiteY1" fmla="*/ 3607902 h 3616569"/>
              <a:gd name="connsiteX2" fmla="*/ 1222030 w 9018174"/>
              <a:gd name="connsiteY2" fmla="*/ 819945 h 3616569"/>
              <a:gd name="connsiteX3" fmla="*/ 377969 w 9018174"/>
              <a:gd name="connsiteY3" fmla="*/ 779752 h 3616569"/>
              <a:gd name="connsiteX4" fmla="*/ 554029 w 9018174"/>
              <a:gd name="connsiteY4" fmla="*/ 200339 h 3616569"/>
              <a:gd name="connsiteX5" fmla="*/ 0 w 9018174"/>
              <a:gd name="connsiteY5" fmla="*/ 252674 h 3616569"/>
              <a:gd name="connsiteX6" fmla="*/ 873430 w 9018174"/>
              <a:gd name="connsiteY6" fmla="*/ 0 h 3616569"/>
              <a:gd name="connsiteX7" fmla="*/ 1728910 w 9018174"/>
              <a:gd name="connsiteY7" fmla="*/ 292825 h 3616569"/>
              <a:gd name="connsiteX8" fmla="*/ 995726 w 9018174"/>
              <a:gd name="connsiteY8" fmla="*/ 190960 h 3616569"/>
              <a:gd name="connsiteX9" fmla="*/ 1151692 w 9018174"/>
              <a:gd name="connsiteY9" fmla="*/ 578785 h 3616569"/>
              <a:gd name="connsiteX10" fmla="*/ 4060966 w 9018174"/>
              <a:gd name="connsiteY10" fmla="*/ 2032153 h 3616569"/>
              <a:gd name="connsiteX11" fmla="*/ 8868701 w 9018174"/>
              <a:gd name="connsiteY11" fmla="*/ 2003892 h 3616569"/>
              <a:gd name="connsiteX12" fmla="*/ 9018174 w 9018174"/>
              <a:gd name="connsiteY12" fmla="*/ 3616569 h 3616569"/>
              <a:gd name="connsiteX0" fmla="*/ 9018174 w 9018174"/>
              <a:gd name="connsiteY0" fmla="*/ 3616569 h 3616569"/>
              <a:gd name="connsiteX1" fmla="*/ 4067143 w 9018174"/>
              <a:gd name="connsiteY1" fmla="*/ 3607902 h 3616569"/>
              <a:gd name="connsiteX2" fmla="*/ 3331815 w 9018174"/>
              <a:gd name="connsiteY2" fmla="*/ 3456465 h 3616569"/>
              <a:gd name="connsiteX3" fmla="*/ 377969 w 9018174"/>
              <a:gd name="connsiteY3" fmla="*/ 779752 h 3616569"/>
              <a:gd name="connsiteX4" fmla="*/ 554029 w 9018174"/>
              <a:gd name="connsiteY4" fmla="*/ 200339 h 3616569"/>
              <a:gd name="connsiteX5" fmla="*/ 0 w 9018174"/>
              <a:gd name="connsiteY5" fmla="*/ 252674 h 3616569"/>
              <a:gd name="connsiteX6" fmla="*/ 873430 w 9018174"/>
              <a:gd name="connsiteY6" fmla="*/ 0 h 3616569"/>
              <a:gd name="connsiteX7" fmla="*/ 1728910 w 9018174"/>
              <a:gd name="connsiteY7" fmla="*/ 292825 h 3616569"/>
              <a:gd name="connsiteX8" fmla="*/ 995726 w 9018174"/>
              <a:gd name="connsiteY8" fmla="*/ 190960 h 3616569"/>
              <a:gd name="connsiteX9" fmla="*/ 1151692 w 9018174"/>
              <a:gd name="connsiteY9" fmla="*/ 578785 h 3616569"/>
              <a:gd name="connsiteX10" fmla="*/ 4060966 w 9018174"/>
              <a:gd name="connsiteY10" fmla="*/ 2032153 h 3616569"/>
              <a:gd name="connsiteX11" fmla="*/ 8868701 w 9018174"/>
              <a:gd name="connsiteY11" fmla="*/ 2003892 h 3616569"/>
              <a:gd name="connsiteX12" fmla="*/ 9018174 w 9018174"/>
              <a:gd name="connsiteY12" fmla="*/ 3616569 h 3616569"/>
              <a:gd name="connsiteX0" fmla="*/ 9018174 w 9018174"/>
              <a:gd name="connsiteY0" fmla="*/ 3616569 h 3616569"/>
              <a:gd name="connsiteX1" fmla="*/ 4067143 w 9018174"/>
              <a:gd name="connsiteY1" fmla="*/ 3607902 h 3616569"/>
              <a:gd name="connsiteX2" fmla="*/ 3331815 w 9018174"/>
              <a:gd name="connsiteY2" fmla="*/ 3456465 h 3616569"/>
              <a:gd name="connsiteX3" fmla="*/ 377969 w 9018174"/>
              <a:gd name="connsiteY3" fmla="*/ 779752 h 3616569"/>
              <a:gd name="connsiteX4" fmla="*/ 554029 w 9018174"/>
              <a:gd name="connsiteY4" fmla="*/ 200339 h 3616569"/>
              <a:gd name="connsiteX5" fmla="*/ 0 w 9018174"/>
              <a:gd name="connsiteY5" fmla="*/ 252674 h 3616569"/>
              <a:gd name="connsiteX6" fmla="*/ 873430 w 9018174"/>
              <a:gd name="connsiteY6" fmla="*/ 0 h 3616569"/>
              <a:gd name="connsiteX7" fmla="*/ 1728910 w 9018174"/>
              <a:gd name="connsiteY7" fmla="*/ 292825 h 3616569"/>
              <a:gd name="connsiteX8" fmla="*/ 995726 w 9018174"/>
              <a:gd name="connsiteY8" fmla="*/ 190960 h 3616569"/>
              <a:gd name="connsiteX9" fmla="*/ 1151692 w 9018174"/>
              <a:gd name="connsiteY9" fmla="*/ 578785 h 3616569"/>
              <a:gd name="connsiteX10" fmla="*/ 4060966 w 9018174"/>
              <a:gd name="connsiteY10" fmla="*/ 2032153 h 3616569"/>
              <a:gd name="connsiteX11" fmla="*/ 9017277 w 9018174"/>
              <a:gd name="connsiteY11" fmla="*/ 1961982 h 3616569"/>
              <a:gd name="connsiteX12" fmla="*/ 9018174 w 9018174"/>
              <a:gd name="connsiteY12" fmla="*/ 3616569 h 3616569"/>
              <a:gd name="connsiteX0" fmla="*/ 9018174 w 9018174"/>
              <a:gd name="connsiteY0" fmla="*/ 3616569 h 3616569"/>
              <a:gd name="connsiteX1" fmla="*/ 4067143 w 9018174"/>
              <a:gd name="connsiteY1" fmla="*/ 3607902 h 3616569"/>
              <a:gd name="connsiteX2" fmla="*/ 3331815 w 9018174"/>
              <a:gd name="connsiteY2" fmla="*/ 3456465 h 3616569"/>
              <a:gd name="connsiteX3" fmla="*/ 377969 w 9018174"/>
              <a:gd name="connsiteY3" fmla="*/ 779752 h 3616569"/>
              <a:gd name="connsiteX4" fmla="*/ 554029 w 9018174"/>
              <a:gd name="connsiteY4" fmla="*/ 200339 h 3616569"/>
              <a:gd name="connsiteX5" fmla="*/ 0 w 9018174"/>
              <a:gd name="connsiteY5" fmla="*/ 252674 h 3616569"/>
              <a:gd name="connsiteX6" fmla="*/ 873430 w 9018174"/>
              <a:gd name="connsiteY6" fmla="*/ 0 h 3616569"/>
              <a:gd name="connsiteX7" fmla="*/ 1728910 w 9018174"/>
              <a:gd name="connsiteY7" fmla="*/ 292825 h 3616569"/>
              <a:gd name="connsiteX8" fmla="*/ 995726 w 9018174"/>
              <a:gd name="connsiteY8" fmla="*/ 190960 h 3616569"/>
              <a:gd name="connsiteX9" fmla="*/ 1151692 w 9018174"/>
              <a:gd name="connsiteY9" fmla="*/ 578785 h 3616569"/>
              <a:gd name="connsiteX10" fmla="*/ 4135254 w 9018174"/>
              <a:gd name="connsiteY10" fmla="*/ 1990243 h 3616569"/>
              <a:gd name="connsiteX11" fmla="*/ 9017277 w 9018174"/>
              <a:gd name="connsiteY11" fmla="*/ 1961982 h 3616569"/>
              <a:gd name="connsiteX12" fmla="*/ 9018174 w 9018174"/>
              <a:gd name="connsiteY12" fmla="*/ 3616569 h 3616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018174" h="3616569">
                <a:moveTo>
                  <a:pt x="9018174" y="3616569"/>
                </a:moveTo>
                <a:lnTo>
                  <a:pt x="4067143" y="3607902"/>
                </a:lnTo>
                <a:lnTo>
                  <a:pt x="3331815" y="3456465"/>
                </a:lnTo>
                <a:lnTo>
                  <a:pt x="377969" y="779752"/>
                </a:lnTo>
                <a:lnTo>
                  <a:pt x="554029" y="200339"/>
                </a:lnTo>
                <a:lnTo>
                  <a:pt x="0" y="252674"/>
                </a:lnTo>
                <a:lnTo>
                  <a:pt x="873430" y="0"/>
                </a:lnTo>
                <a:lnTo>
                  <a:pt x="1728910" y="292825"/>
                </a:lnTo>
                <a:lnTo>
                  <a:pt x="995726" y="190960"/>
                </a:lnTo>
                <a:lnTo>
                  <a:pt x="1151692" y="578785"/>
                </a:lnTo>
                <a:lnTo>
                  <a:pt x="4135254" y="1990243"/>
                </a:lnTo>
                <a:lnTo>
                  <a:pt x="9017277" y="1961982"/>
                </a:lnTo>
                <a:lnTo>
                  <a:pt x="9018174" y="3616569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49000"/>
                </a:schemeClr>
              </a:gs>
              <a:gs pos="74000">
                <a:schemeClr val="accent1">
                  <a:lumMod val="45000"/>
                  <a:lumOff val="55000"/>
                  <a:alpha val="70000"/>
                </a:schemeClr>
              </a:gs>
              <a:gs pos="83000">
                <a:schemeClr val="accent1">
                  <a:lumMod val="45000"/>
                  <a:lumOff val="55000"/>
                  <a:alpha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0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843FB33E-2D96-0CCD-09E6-A068D8C5AB33}"/>
              </a:ext>
            </a:extLst>
          </p:cNvPr>
          <p:cNvSpPr/>
          <p:nvPr/>
        </p:nvSpPr>
        <p:spPr>
          <a:xfrm>
            <a:off x="3398520" y="3893820"/>
            <a:ext cx="732232" cy="1478280"/>
          </a:xfrm>
          <a:prstGeom prst="downArrow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D70F5786-FF4B-D726-9594-CE6366BE44E2}"/>
              </a:ext>
            </a:extLst>
          </p:cNvPr>
          <p:cNvSpPr/>
          <p:nvPr/>
        </p:nvSpPr>
        <p:spPr>
          <a:xfrm>
            <a:off x="8197613" y="3893820"/>
            <a:ext cx="732232" cy="1478280"/>
          </a:xfrm>
          <a:prstGeom prst="downArrow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A8913982-D327-CC3A-A91E-1E512B8D7F6D}"/>
              </a:ext>
            </a:extLst>
          </p:cNvPr>
          <p:cNvSpPr/>
          <p:nvPr/>
        </p:nvSpPr>
        <p:spPr>
          <a:xfrm rot="11700000">
            <a:off x="10034033" y="3246120"/>
            <a:ext cx="732232" cy="1478280"/>
          </a:xfrm>
          <a:prstGeom prst="downArrow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C1D854-2528-BBDA-EBCD-00785504D066}"/>
              </a:ext>
            </a:extLst>
          </p:cNvPr>
          <p:cNvSpPr txBox="1"/>
          <p:nvPr/>
        </p:nvSpPr>
        <p:spPr>
          <a:xfrm>
            <a:off x="9855204" y="5501640"/>
            <a:ext cx="95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MARKT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CBAE00-B2C1-A65D-47E6-2AB53809FF13}"/>
              </a:ext>
            </a:extLst>
          </p:cNvPr>
          <p:cNvSpPr txBox="1"/>
          <p:nvPr/>
        </p:nvSpPr>
        <p:spPr>
          <a:xfrm>
            <a:off x="1246906" y="4061460"/>
            <a:ext cx="961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LUNCH</a:t>
            </a:r>
          </a:p>
        </p:txBody>
      </p:sp>
    </p:spTree>
    <p:extLst>
      <p:ext uri="{BB962C8B-B14F-4D97-AF65-F5344CB8AC3E}">
        <p14:creationId xmlns:p14="http://schemas.microsoft.com/office/powerpoint/2010/main" val="201072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5C6544-E80A-1547-EB3A-8E9A5DB657C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484322"/>
            <a:ext cx="12192000" cy="588935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2C1D854-2528-BBDA-EBCD-00785504D066}"/>
              </a:ext>
            </a:extLst>
          </p:cNvPr>
          <p:cNvSpPr txBox="1"/>
          <p:nvPr/>
        </p:nvSpPr>
        <p:spPr>
          <a:xfrm>
            <a:off x="9855204" y="5501640"/>
            <a:ext cx="95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MARKT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CBAE00-B2C1-A65D-47E6-2AB53809FF13}"/>
              </a:ext>
            </a:extLst>
          </p:cNvPr>
          <p:cNvSpPr txBox="1"/>
          <p:nvPr/>
        </p:nvSpPr>
        <p:spPr>
          <a:xfrm>
            <a:off x="1246906" y="4061460"/>
            <a:ext cx="961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LUNCH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EAF48C-7165-5D29-9791-F81B9EA9BBF8}"/>
              </a:ext>
            </a:extLst>
          </p:cNvPr>
          <p:cNvSpPr txBox="1"/>
          <p:nvPr/>
        </p:nvSpPr>
        <p:spPr>
          <a:xfrm>
            <a:off x="4358644" y="4353560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TRAP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73BE06-7588-DCE9-7DCE-3FB88C702E81}"/>
              </a:ext>
            </a:extLst>
          </p:cNvPr>
          <p:cNvSpPr txBox="1"/>
          <p:nvPr/>
        </p:nvSpPr>
        <p:spPr>
          <a:xfrm>
            <a:off x="9816539" y="4675768"/>
            <a:ext cx="989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KOFFIE</a:t>
            </a:r>
          </a:p>
          <a:p>
            <a:r>
              <a:rPr lang="nl-NL" dirty="0"/>
              <a:t>&amp; THEE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451CF6-0E86-5FF5-FD91-3BB07B37C03E}"/>
              </a:ext>
            </a:extLst>
          </p:cNvPr>
          <p:cNvSpPr txBox="1"/>
          <p:nvPr/>
        </p:nvSpPr>
        <p:spPr>
          <a:xfrm>
            <a:off x="3454404" y="5420360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LIFT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443AC8-61AE-F91A-4091-0CE4B42C9E1E}"/>
              </a:ext>
            </a:extLst>
          </p:cNvPr>
          <p:cNvSpPr txBox="1"/>
          <p:nvPr/>
        </p:nvSpPr>
        <p:spPr>
          <a:xfrm>
            <a:off x="8239764" y="5420360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LIFT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233B35-E0D6-7A2C-9BC0-7DB19AAC614D}"/>
              </a:ext>
            </a:extLst>
          </p:cNvPr>
          <p:cNvSpPr txBox="1"/>
          <p:nvPr/>
        </p:nvSpPr>
        <p:spPr>
          <a:xfrm>
            <a:off x="10213688" y="2870200"/>
            <a:ext cx="928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/>
              <a:t>MIVA</a:t>
            </a:r>
          </a:p>
          <a:p>
            <a:pPr algn="ctr"/>
            <a:r>
              <a:rPr lang="nl-NL" dirty="0"/>
              <a:t>TOILET</a:t>
            </a:r>
          </a:p>
        </p:txBody>
      </p:sp>
    </p:spTree>
    <p:extLst>
      <p:ext uri="{BB962C8B-B14F-4D97-AF65-F5344CB8AC3E}">
        <p14:creationId xmlns:p14="http://schemas.microsoft.com/office/powerpoint/2010/main" val="2920975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5092A8-C534-0890-802B-699D4CD8F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3081"/>
            <a:ext cx="12192000" cy="563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8553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D8B6B-D71A-E95F-C4C4-3231CED65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2800" dirty="0"/>
              <a:t>Welke uitspraak spreekt u het meest aan?</a:t>
            </a:r>
            <a:br>
              <a:rPr lang="nl-NL" sz="2800" dirty="0"/>
            </a:br>
            <a:r>
              <a:rPr lang="nl-NL" sz="2800" dirty="0"/>
              <a:t>1. Het belichamen van duurzaamheidswaarden</a:t>
            </a:r>
          </a:p>
        </p:txBody>
      </p:sp>
      <p:sp>
        <p:nvSpPr>
          <p:cNvPr id="3" name="Google Shape;142;p22">
            <a:extLst>
              <a:ext uri="{FF2B5EF4-FFF2-40B4-BE49-F238E27FC236}">
                <a16:creationId xmlns:a16="http://schemas.microsoft.com/office/drawing/2014/main" id="{D4A0B2BA-9A1B-FD46-15F9-BAD9D5F06552}"/>
              </a:ext>
            </a:extLst>
          </p:cNvPr>
          <p:cNvSpPr/>
          <p:nvPr/>
        </p:nvSpPr>
        <p:spPr>
          <a:xfrm>
            <a:off x="838200" y="2334359"/>
            <a:ext cx="2152192" cy="2096400"/>
          </a:xfrm>
          <a:prstGeom prst="wedgeRectCallout">
            <a:avLst>
              <a:gd name="adj1" fmla="val -1594"/>
              <a:gd name="adj2" fmla="val 124033"/>
            </a:avLst>
          </a:prstGeom>
          <a:solidFill>
            <a:srgbClr val="A8C082"/>
          </a:solidFill>
          <a:ln w="12700" cap="flat" cmpd="sng">
            <a:solidFill>
              <a:srgbClr val="A8C08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Leerlingen leren van ons hoe we ons gedragen en wij zijn een rolmodel.</a:t>
            </a:r>
            <a:endParaRPr sz="1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Google Shape;145;p22">
            <a:extLst>
              <a:ext uri="{FF2B5EF4-FFF2-40B4-BE49-F238E27FC236}">
                <a16:creationId xmlns:a16="http://schemas.microsoft.com/office/drawing/2014/main" id="{CA378E08-94B3-24F6-D073-F4FA2D803C70}"/>
              </a:ext>
            </a:extLst>
          </p:cNvPr>
          <p:cNvSpPr/>
          <p:nvPr/>
        </p:nvSpPr>
        <p:spPr>
          <a:xfrm>
            <a:off x="3528389" y="2091447"/>
            <a:ext cx="3241631" cy="1896893"/>
          </a:xfrm>
          <a:prstGeom prst="wedgeRectCallout">
            <a:avLst>
              <a:gd name="adj1" fmla="val -14951"/>
              <a:gd name="adj2" fmla="val 91814"/>
            </a:avLst>
          </a:prstGeom>
          <a:solidFill>
            <a:srgbClr val="F27C22"/>
          </a:solidFill>
          <a:ln w="12700" cap="flat" cmpd="sng">
            <a:solidFill>
              <a:srgbClr val="F27C2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Ik wil dat leerlingen zich bewust worden van hun eigen omgeving en de natuur om hen heen, naar buiten.</a:t>
            </a:r>
            <a:endParaRPr sz="1600" dirty="0"/>
          </a:p>
        </p:txBody>
      </p:sp>
      <p:sp>
        <p:nvSpPr>
          <p:cNvPr id="5" name="Google Shape;146;p22">
            <a:extLst>
              <a:ext uri="{FF2B5EF4-FFF2-40B4-BE49-F238E27FC236}">
                <a16:creationId xmlns:a16="http://schemas.microsoft.com/office/drawing/2014/main" id="{895C73E6-3A60-FD6B-E057-1A8AA79A274B}"/>
              </a:ext>
            </a:extLst>
          </p:cNvPr>
          <p:cNvSpPr/>
          <p:nvPr/>
        </p:nvSpPr>
        <p:spPr>
          <a:xfrm>
            <a:off x="7308017" y="2369763"/>
            <a:ext cx="2429370" cy="1969200"/>
          </a:xfrm>
          <a:prstGeom prst="wedgeRectCallout">
            <a:avLst>
              <a:gd name="adj1" fmla="val -30387"/>
              <a:gd name="adj2" fmla="val 77681"/>
            </a:avLst>
          </a:prstGeom>
          <a:solidFill>
            <a:srgbClr val="009458"/>
          </a:solidFill>
          <a:ln w="12700" cap="flat" cmpd="sng">
            <a:solidFill>
              <a:srgbClr val="00945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>
                <a:ea typeface="Calibri"/>
                <a:cs typeface="Calibri"/>
                <a:sym typeface="Calibri"/>
              </a:rPr>
              <a:t>Onderwijs moet gaan over de feiten. </a:t>
            </a:r>
            <a:br>
              <a:rPr lang="nl-NL" dirty="0">
                <a:ea typeface="Calibri"/>
                <a:cs typeface="Calibri"/>
                <a:sym typeface="Calibri"/>
              </a:rPr>
            </a:br>
            <a:r>
              <a:rPr lang="nl-NL" dirty="0">
                <a:ea typeface="Calibri"/>
                <a:cs typeface="Calibri"/>
                <a:sym typeface="Calibri"/>
              </a:rPr>
              <a:t>Leerlingen moeten zelf bepalen wat ze daar mee doen</a:t>
            </a:r>
            <a:r>
              <a:rPr lang="nl-NL" sz="2000" dirty="0"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3831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D8B6B-D71A-E95F-C4C4-3231CED65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2800" dirty="0"/>
              <a:t>Welke uitspraak spreekt u het meest aan?</a:t>
            </a:r>
            <a:br>
              <a:rPr lang="nl-NL" sz="2800" dirty="0"/>
            </a:br>
            <a:r>
              <a:rPr lang="nl-NL" sz="2800" dirty="0"/>
              <a:t>2. Het omarmen van de complexiteit van </a:t>
            </a:r>
            <a:r>
              <a:rPr lang="nl-NL" sz="2800" dirty="0">
                <a:effectLst>
                  <a:glow rad="787400">
                    <a:srgbClr val="FEF4E8">
                      <a:alpha val="60000"/>
                    </a:srgbClr>
                  </a:glow>
                </a:effectLst>
              </a:rPr>
              <a:t>duurzaamheid</a:t>
            </a:r>
          </a:p>
        </p:txBody>
      </p:sp>
      <p:sp>
        <p:nvSpPr>
          <p:cNvPr id="3" name="Google Shape;142;p22">
            <a:extLst>
              <a:ext uri="{FF2B5EF4-FFF2-40B4-BE49-F238E27FC236}">
                <a16:creationId xmlns:a16="http://schemas.microsoft.com/office/drawing/2014/main" id="{D4A0B2BA-9A1B-FD46-15F9-BAD9D5F06552}"/>
              </a:ext>
            </a:extLst>
          </p:cNvPr>
          <p:cNvSpPr/>
          <p:nvPr/>
        </p:nvSpPr>
        <p:spPr>
          <a:xfrm>
            <a:off x="1012192" y="2791837"/>
            <a:ext cx="1978200" cy="1638921"/>
          </a:xfrm>
          <a:prstGeom prst="wedgeRectCallout">
            <a:avLst>
              <a:gd name="adj1" fmla="val -1594"/>
              <a:gd name="adj2" fmla="val 124033"/>
            </a:avLst>
          </a:prstGeom>
          <a:solidFill>
            <a:srgbClr val="A8C082"/>
          </a:solidFill>
          <a:ln w="12700" cap="flat" cmpd="sng">
            <a:solidFill>
              <a:srgbClr val="A8C08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dirty="0">
                <a:effectLst/>
              </a:rPr>
              <a:t>Mijn vak is al complex genoeg voor mijn leerlingen.</a:t>
            </a:r>
            <a:endParaRPr lang="nl-NL" b="0" dirty="0">
              <a:effectLst/>
            </a:endParaRPr>
          </a:p>
        </p:txBody>
      </p:sp>
      <p:sp>
        <p:nvSpPr>
          <p:cNvPr id="4" name="Google Shape;145;p22">
            <a:extLst>
              <a:ext uri="{FF2B5EF4-FFF2-40B4-BE49-F238E27FC236}">
                <a16:creationId xmlns:a16="http://schemas.microsoft.com/office/drawing/2014/main" id="{CA378E08-94B3-24F6-D073-F4FA2D803C70}"/>
              </a:ext>
            </a:extLst>
          </p:cNvPr>
          <p:cNvSpPr/>
          <p:nvPr/>
        </p:nvSpPr>
        <p:spPr>
          <a:xfrm>
            <a:off x="3421816" y="2115367"/>
            <a:ext cx="3426456" cy="2096400"/>
          </a:xfrm>
          <a:prstGeom prst="wedgeRectCallout">
            <a:avLst>
              <a:gd name="adj1" fmla="val -14951"/>
              <a:gd name="adj2" fmla="val 91814"/>
            </a:avLst>
          </a:prstGeom>
          <a:solidFill>
            <a:srgbClr val="F27C22"/>
          </a:solidFill>
          <a:ln w="12700" cap="flat" cmpd="sng">
            <a:solidFill>
              <a:srgbClr val="F27C2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dirty="0">
                <a:effectLst/>
              </a:rPr>
              <a:t>Scholen en ouders hechten meer aan eindexamen-</a:t>
            </a:r>
            <a:endParaRPr lang="nl-NL" sz="1600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dirty="0">
                <a:effectLst/>
              </a:rPr>
              <a:t>resultaten. Duurzaamheidsonderwijs helpt je niet aan een diploma.</a:t>
            </a:r>
            <a:endParaRPr lang="nl-NL" sz="1600" b="0" dirty="0">
              <a:effectLst/>
            </a:endParaRPr>
          </a:p>
        </p:txBody>
      </p:sp>
      <p:sp>
        <p:nvSpPr>
          <p:cNvPr id="5" name="Google Shape;146;p22">
            <a:extLst>
              <a:ext uri="{FF2B5EF4-FFF2-40B4-BE49-F238E27FC236}">
                <a16:creationId xmlns:a16="http://schemas.microsoft.com/office/drawing/2014/main" id="{895C73E6-3A60-FD6B-E057-1A8AA79A274B}"/>
              </a:ext>
            </a:extLst>
          </p:cNvPr>
          <p:cNvSpPr/>
          <p:nvPr/>
        </p:nvSpPr>
        <p:spPr>
          <a:xfrm>
            <a:off x="7308017" y="2033081"/>
            <a:ext cx="2536374" cy="2305882"/>
          </a:xfrm>
          <a:prstGeom prst="wedgeRectCallout">
            <a:avLst>
              <a:gd name="adj1" fmla="val -30387"/>
              <a:gd name="adj2" fmla="val 77681"/>
            </a:avLst>
          </a:prstGeom>
          <a:solidFill>
            <a:srgbClr val="009458"/>
          </a:solidFill>
          <a:ln w="12700" cap="flat" cmpd="sng">
            <a:solidFill>
              <a:srgbClr val="00945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Ik werk veel samen met andere vakken, pas dan kan ik leerlingen echt laten ervaren hoe complex duurzaamheid is!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56365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D8B6B-D71A-E95F-C4C4-3231CED65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2800" dirty="0"/>
              <a:t>Welke uitspraak spreekt u het meest aan?</a:t>
            </a:r>
            <a:br>
              <a:rPr lang="nl-NL" sz="2800" dirty="0"/>
            </a:br>
            <a:r>
              <a:rPr lang="nl-NL" sz="2800" dirty="0"/>
              <a:t>3. Het visualiseren van een duurzame toekomst</a:t>
            </a:r>
          </a:p>
        </p:txBody>
      </p:sp>
      <p:sp>
        <p:nvSpPr>
          <p:cNvPr id="3" name="Google Shape;142;p22">
            <a:extLst>
              <a:ext uri="{FF2B5EF4-FFF2-40B4-BE49-F238E27FC236}">
                <a16:creationId xmlns:a16="http://schemas.microsoft.com/office/drawing/2014/main" id="{D4A0B2BA-9A1B-FD46-15F9-BAD9D5F06552}"/>
              </a:ext>
            </a:extLst>
          </p:cNvPr>
          <p:cNvSpPr/>
          <p:nvPr/>
        </p:nvSpPr>
        <p:spPr>
          <a:xfrm>
            <a:off x="574447" y="1989648"/>
            <a:ext cx="2818477" cy="2640722"/>
          </a:xfrm>
          <a:prstGeom prst="wedgeRectCallout">
            <a:avLst>
              <a:gd name="adj1" fmla="val 27053"/>
              <a:gd name="adj2" fmla="val 89406"/>
            </a:avLst>
          </a:prstGeom>
          <a:solidFill>
            <a:srgbClr val="A8C082"/>
          </a:solidFill>
          <a:ln w="12700" cap="flat" cmpd="sng">
            <a:solidFill>
              <a:srgbClr val="A8C08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>
                <a:ea typeface="Open Sans" panose="020B0606030504020204" pitchFamily="34" charset="0"/>
                <a:cs typeface="Open Sans" panose="020B0606030504020204" pitchFamily="34" charset="0"/>
              </a:rPr>
              <a:t>Leerlingen laten nadenken over de toekomst is zinvol, maar uiteindelijk moet die kennis uit het boek gewoon getoetst worden.</a:t>
            </a:r>
            <a:endParaRPr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Google Shape;145;p22">
            <a:extLst>
              <a:ext uri="{FF2B5EF4-FFF2-40B4-BE49-F238E27FC236}">
                <a16:creationId xmlns:a16="http://schemas.microsoft.com/office/drawing/2014/main" id="{CA378E08-94B3-24F6-D073-F4FA2D803C70}"/>
              </a:ext>
            </a:extLst>
          </p:cNvPr>
          <p:cNvSpPr/>
          <p:nvPr/>
        </p:nvSpPr>
        <p:spPr>
          <a:xfrm>
            <a:off x="3938799" y="1989648"/>
            <a:ext cx="3484823" cy="2455892"/>
          </a:xfrm>
          <a:prstGeom prst="wedgeRectCallout">
            <a:avLst>
              <a:gd name="adj1" fmla="val -14951"/>
              <a:gd name="adj2" fmla="val 91814"/>
            </a:avLst>
          </a:prstGeom>
          <a:solidFill>
            <a:srgbClr val="F27C22"/>
          </a:solidFill>
          <a:ln w="12700" cap="flat" cmpd="sng">
            <a:solidFill>
              <a:srgbClr val="F27C2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Als ik mijn leerlingen laat nadenken over een duurzame toekomst, komen ze niet veel verder dan groen en recyclen. Heel sociaal wenselijk allemaal.</a:t>
            </a:r>
            <a:endParaRPr dirty="0"/>
          </a:p>
        </p:txBody>
      </p:sp>
      <p:sp>
        <p:nvSpPr>
          <p:cNvPr id="5" name="Google Shape;146;p22">
            <a:extLst>
              <a:ext uri="{FF2B5EF4-FFF2-40B4-BE49-F238E27FC236}">
                <a16:creationId xmlns:a16="http://schemas.microsoft.com/office/drawing/2014/main" id="{895C73E6-3A60-FD6B-E057-1A8AA79A274B}"/>
              </a:ext>
            </a:extLst>
          </p:cNvPr>
          <p:cNvSpPr/>
          <p:nvPr/>
        </p:nvSpPr>
        <p:spPr>
          <a:xfrm>
            <a:off x="7969497" y="2417661"/>
            <a:ext cx="2818477" cy="1911148"/>
          </a:xfrm>
          <a:prstGeom prst="wedgeRectCallout">
            <a:avLst>
              <a:gd name="adj1" fmla="val -35564"/>
              <a:gd name="adj2" fmla="val 112293"/>
            </a:avLst>
          </a:prstGeom>
          <a:solidFill>
            <a:srgbClr val="009458"/>
          </a:solidFill>
          <a:ln w="12700" cap="flat" cmpd="sng">
            <a:solidFill>
              <a:srgbClr val="00945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Ik wil mijn leerlingen graag creatief laten nadenken over de toekomst. Daar koppel ik vakkennis aan.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78325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D8B6B-D71A-E95F-C4C4-3231CED65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2800" dirty="0"/>
              <a:t>Welke uitspraak spreekt u het meest aan?</a:t>
            </a:r>
            <a:br>
              <a:rPr lang="nl-NL" sz="2800" dirty="0"/>
            </a:br>
            <a:r>
              <a:rPr lang="nl-NL" sz="2800" dirty="0"/>
              <a:t>4. Het nastreven van duurzaamheid</a:t>
            </a:r>
          </a:p>
        </p:txBody>
      </p:sp>
      <p:sp>
        <p:nvSpPr>
          <p:cNvPr id="3" name="Google Shape;142;p22">
            <a:extLst>
              <a:ext uri="{FF2B5EF4-FFF2-40B4-BE49-F238E27FC236}">
                <a16:creationId xmlns:a16="http://schemas.microsoft.com/office/drawing/2014/main" id="{D4A0B2BA-9A1B-FD46-15F9-BAD9D5F06552}"/>
              </a:ext>
            </a:extLst>
          </p:cNvPr>
          <p:cNvSpPr/>
          <p:nvPr/>
        </p:nvSpPr>
        <p:spPr>
          <a:xfrm>
            <a:off x="838200" y="2052257"/>
            <a:ext cx="2966421" cy="2334918"/>
          </a:xfrm>
          <a:prstGeom prst="wedgeRectCallout">
            <a:avLst>
              <a:gd name="adj1" fmla="val 37429"/>
              <a:gd name="adj2" fmla="val 94453"/>
            </a:avLst>
          </a:prstGeom>
          <a:solidFill>
            <a:srgbClr val="A8C082"/>
          </a:solidFill>
          <a:ln w="12700" cap="flat" cmpd="sng">
            <a:solidFill>
              <a:srgbClr val="A8C08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b="0" i="0" u="none" strike="noStrike" dirty="0">
                <a:effectLst/>
              </a:rPr>
              <a:t>Volgens mij is het niet verstandig om iemand 80% van de tijd bang te maken. Je kan beter veel meer tijd besteden aan oplossingen.</a:t>
            </a:r>
            <a:endParaRPr sz="1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Google Shape;145;p22">
            <a:extLst>
              <a:ext uri="{FF2B5EF4-FFF2-40B4-BE49-F238E27FC236}">
                <a16:creationId xmlns:a16="http://schemas.microsoft.com/office/drawing/2014/main" id="{CA378E08-94B3-24F6-D073-F4FA2D803C70}"/>
              </a:ext>
            </a:extLst>
          </p:cNvPr>
          <p:cNvSpPr/>
          <p:nvPr/>
        </p:nvSpPr>
        <p:spPr>
          <a:xfrm>
            <a:off x="4176832" y="2135563"/>
            <a:ext cx="3225900" cy="1969200"/>
          </a:xfrm>
          <a:prstGeom prst="wedgeRectCallout">
            <a:avLst>
              <a:gd name="adj1" fmla="val -14951"/>
              <a:gd name="adj2" fmla="val 91814"/>
            </a:avLst>
          </a:prstGeom>
          <a:solidFill>
            <a:srgbClr val="F27C22"/>
          </a:solidFill>
          <a:ln w="12700" cap="flat" cmpd="sng">
            <a:solidFill>
              <a:srgbClr val="F27C2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b="0" u="none" strike="noStrike" dirty="0">
                <a:effectLst/>
              </a:rPr>
              <a:t>Ik doe fanatiek mee aan de blokkades van de A12 en ik probeer mijn leerlingen ook mee te nemen, goed voorbeeld doet volgen!</a:t>
            </a:r>
            <a:endParaRPr sz="1700" dirty="0"/>
          </a:p>
        </p:txBody>
      </p:sp>
      <p:sp>
        <p:nvSpPr>
          <p:cNvPr id="5" name="Google Shape;146;p22">
            <a:extLst>
              <a:ext uri="{FF2B5EF4-FFF2-40B4-BE49-F238E27FC236}">
                <a16:creationId xmlns:a16="http://schemas.microsoft.com/office/drawing/2014/main" id="{895C73E6-3A60-FD6B-E057-1A8AA79A274B}"/>
              </a:ext>
            </a:extLst>
          </p:cNvPr>
          <p:cNvSpPr/>
          <p:nvPr/>
        </p:nvSpPr>
        <p:spPr>
          <a:xfrm>
            <a:off x="7774944" y="2256818"/>
            <a:ext cx="3120034" cy="2412459"/>
          </a:xfrm>
          <a:prstGeom prst="wedgeRectCallout">
            <a:avLst>
              <a:gd name="adj1" fmla="val -30387"/>
              <a:gd name="adj2" fmla="val 77681"/>
            </a:avLst>
          </a:prstGeom>
          <a:solidFill>
            <a:srgbClr val="009458"/>
          </a:solidFill>
          <a:ln w="12700" cap="flat" cmpd="sng">
            <a:solidFill>
              <a:srgbClr val="00945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b="0" i="0" u="none" strike="noStrike" dirty="0">
                <a:effectLst/>
              </a:rPr>
              <a:t>Ik maak mijn leerlingen er bewust van dat ze zelf impact hebben.</a:t>
            </a:r>
            <a:br>
              <a:rPr lang="nl-NL" sz="1800" b="0" i="0" u="none" strike="noStrike" dirty="0">
                <a:effectLst/>
              </a:rPr>
            </a:br>
            <a:r>
              <a:rPr lang="nl-NL" sz="1800" b="0" i="0" u="none" strike="noStrike" dirty="0">
                <a:effectLst/>
              </a:rPr>
              <a:t>Ik wijs ze er bijvoorbeeld op dat ze hun flesje kunnen hergebruiken.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5834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D56CB-6417-7718-FF9E-CBC869B8B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SAMENWERKEN AAN ONDERZOEK?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4474AD-86D1-4BB5-6BED-F3A545DF38A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lnSpc>
                <a:spcPts val="2700"/>
              </a:lnSpc>
              <a:buNone/>
            </a:pPr>
            <a:r>
              <a:rPr lang="nl-NL" sz="4000" b="1" cap="all" spc="130" dirty="0">
                <a:solidFill>
                  <a:srgbClr val="F27C22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rPr>
              <a:t>Wil je mee zoeken naar antwoorden op vragen als:</a:t>
            </a:r>
          </a:p>
          <a:p>
            <a:pPr>
              <a:lnSpc>
                <a:spcPts val="2700"/>
              </a:lnSpc>
            </a:pPr>
            <a:r>
              <a:rPr lang="nl-NL" sz="4000" b="1" cap="all" spc="130" dirty="0">
                <a:solidFill>
                  <a:srgbClr val="A8C082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rPr>
              <a:t>Hoe breng ik duurzaamheid in de praktijk in mijn onderwijs?</a:t>
            </a:r>
          </a:p>
          <a:p>
            <a:pPr>
              <a:lnSpc>
                <a:spcPts val="2700"/>
              </a:lnSpc>
            </a:pPr>
            <a:r>
              <a:rPr lang="nl-NL" sz="4000" b="1" cap="all" spc="130" dirty="0">
                <a:solidFill>
                  <a:srgbClr val="009458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rPr>
              <a:t>Hoe veranker ik duurzaamheid in de school?</a:t>
            </a:r>
          </a:p>
          <a:p>
            <a:pPr>
              <a:lnSpc>
                <a:spcPts val="2700"/>
              </a:lnSpc>
            </a:pPr>
            <a:r>
              <a:rPr lang="nl-NL" sz="4000" b="1" cap="all" spc="130" dirty="0">
                <a:solidFill>
                  <a:srgbClr val="A8C082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rPr>
              <a:t>Hoe weet ik dat het ook werkt?</a:t>
            </a:r>
          </a:p>
          <a:p>
            <a:pPr marL="0" indent="0">
              <a:lnSpc>
                <a:spcPts val="2700"/>
              </a:lnSpc>
              <a:buNone/>
            </a:pPr>
            <a:r>
              <a:rPr kumimoji="0" lang="nl-NL" sz="4000" b="1" i="0" u="none" strike="noStrike" kern="1200" cap="all" spc="130" normalizeH="0" baseline="0" noProof="0" dirty="0">
                <a:ln>
                  <a:noFill/>
                </a:ln>
                <a:solidFill>
                  <a:srgbClr val="F27C22"/>
                </a:solidFill>
                <a:effectLst/>
                <a:uLnTx/>
                <a:uFillTx/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rPr>
              <a:t>Dan weten wij graag wie jij bent!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465D87-9BC3-4FE6-99D6-555DDB2CD87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7065665" y="2765397"/>
            <a:ext cx="3394670" cy="3727478"/>
          </a:xfrm>
          <a:prstGeom prst="round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E65FCB8-D3BA-555C-0FD5-1B8ACF18A2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479905"/>
          </a:xfrm>
        </p:spPr>
        <p:txBody>
          <a:bodyPr/>
          <a:lstStyle/>
          <a:p>
            <a:pPr marL="0" indent="0">
              <a:lnSpc>
                <a:spcPts val="2700"/>
              </a:lnSpc>
              <a:buNone/>
            </a:pPr>
            <a:r>
              <a:rPr lang="nl-NL" sz="1900" b="1" cap="all" spc="130" dirty="0">
                <a:solidFill>
                  <a:srgbClr val="F27C22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rPr>
              <a:t>Laat je gegevens achter en wij nemen contact met je op.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8453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C13E99-63CE-8B1E-E28E-EE710B5AA5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9B5D04-6011-D9AB-5964-51F86C0D9B3F}"/>
              </a:ext>
            </a:extLst>
          </p:cNvPr>
          <p:cNvSpPr txBox="1"/>
          <p:nvPr/>
        </p:nvSpPr>
        <p:spPr>
          <a:xfrm>
            <a:off x="1557698" y="4924797"/>
            <a:ext cx="54452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9458"/>
                </a:solidFill>
              </a:rPr>
              <a:t>WIFI: </a:t>
            </a:r>
            <a:r>
              <a:rPr lang="en-US" b="1" dirty="0" err="1">
                <a:solidFill>
                  <a:srgbClr val="009458"/>
                </a:solidFill>
              </a:rPr>
              <a:t>eduroam</a:t>
            </a:r>
            <a:endParaRPr lang="en-US" b="1" dirty="0">
              <a:solidFill>
                <a:srgbClr val="009458"/>
              </a:solidFill>
            </a:endParaRPr>
          </a:p>
          <a:p>
            <a:r>
              <a:rPr lang="en-US" b="1" dirty="0">
                <a:solidFill>
                  <a:srgbClr val="009458"/>
                </a:solidFill>
              </a:rPr>
              <a:t>GEBRUIKERSNAAM: bqkqz@edu.nl </a:t>
            </a:r>
          </a:p>
          <a:p>
            <a:r>
              <a:rPr lang="en-US" b="1" dirty="0">
                <a:solidFill>
                  <a:srgbClr val="009458"/>
                </a:solidFill>
              </a:rPr>
              <a:t>WACHTWOORD: </a:t>
            </a:r>
            <a:r>
              <a:rPr lang="en-US" b="1" dirty="0" err="1">
                <a:solidFill>
                  <a:srgbClr val="009458"/>
                </a:solidFill>
              </a:rPr>
              <a:t>czqoc</a:t>
            </a:r>
            <a:endParaRPr lang="en-US" b="1" dirty="0">
              <a:solidFill>
                <a:srgbClr val="009458"/>
              </a:solidFill>
            </a:endParaRPr>
          </a:p>
          <a:p>
            <a:r>
              <a:rPr lang="nl-NL" b="1" dirty="0">
                <a:solidFill>
                  <a:srgbClr val="009458"/>
                </a:solidFill>
              </a:rPr>
              <a:t>(CA-certificaat = geen)</a:t>
            </a:r>
          </a:p>
        </p:txBody>
      </p:sp>
    </p:spTree>
    <p:extLst>
      <p:ext uri="{BB962C8B-B14F-4D97-AF65-F5344CB8AC3E}">
        <p14:creationId xmlns:p14="http://schemas.microsoft.com/office/powerpoint/2010/main" val="162761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9B9E08-C6E4-41E8-985F-CB58D20E3F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AB5392-9267-582F-F184-3DBB02FED6B0}"/>
              </a:ext>
            </a:extLst>
          </p:cNvPr>
          <p:cNvSpPr txBox="1"/>
          <p:nvPr/>
        </p:nvSpPr>
        <p:spPr>
          <a:xfrm>
            <a:off x="2735344" y="1289953"/>
            <a:ext cx="6721311" cy="42780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0" lang="en-US" sz="4800" b="1" i="0" u="none" strike="noStrike" kern="1200" cap="none" spc="130" normalizeH="0" noProof="0" dirty="0">
                <a:ln>
                  <a:noFill/>
                </a:ln>
                <a:solidFill>
                  <a:srgbClr val="F27C2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 WORDEN VIDEO &amp; FOTO OPNAMES GEMAAKT</a:t>
            </a:r>
          </a:p>
          <a:p>
            <a:pPr algn="ctr"/>
            <a:endParaRPr lang="en-US" sz="4800" b="1" spc="130" dirty="0">
              <a:solidFill>
                <a:srgbClr val="F27C2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3600" b="1" spc="130" dirty="0">
                <a:solidFill>
                  <a:srgbClr val="F27C22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WIL JE NIET IN BEELD?</a:t>
            </a:r>
          </a:p>
          <a:p>
            <a:pPr algn="ctr"/>
            <a:r>
              <a:rPr lang="en-US" sz="3600" b="1" spc="130" dirty="0">
                <a:solidFill>
                  <a:srgbClr val="F27C22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GEEF HET AAN BIJ DE STAF</a:t>
            </a:r>
            <a:endParaRPr lang="nl-NL" sz="1200" spc="130" dirty="0">
              <a:solidFill>
                <a:srgbClr val="F27C22"/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439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E06E4-13EA-DCF8-9D54-DEE6E44B26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PLENAIRE OPENING</a:t>
            </a:r>
            <a:endParaRPr lang="nl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F5D6E9-7967-4234-DFF0-E1869951CE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Peter Duifhuis</a:t>
            </a:r>
          </a:p>
          <a:p>
            <a:r>
              <a:rPr lang="en-US" dirty="0"/>
              <a:t>Dirk Jan </a:t>
            </a:r>
            <a:r>
              <a:rPr lang="en-US" dirty="0" err="1"/>
              <a:t>Boerwinkel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64055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17B95-3093-5ED7-1316-16851DB3E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WIE ZIJN WIJ?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DA9F0-A08E-ACBD-5354-8F6526846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nl-NL" sz="2400" b="1" i="0" u="none" strike="noStrike" dirty="0">
                <a:solidFill>
                  <a:srgbClr val="F27C22"/>
                </a:solidFill>
                <a:effectLst/>
                <a:latin typeface="Calibri" panose="020F0502020204030204" pitchFamily="34" charset="0"/>
              </a:rPr>
              <a:t>Werkgroep Duurzaamheidsdidactiek</a:t>
            </a:r>
            <a:endParaRPr lang="nl-NL" sz="3600" b="1" dirty="0">
              <a:solidFill>
                <a:srgbClr val="F27C22"/>
              </a:solidFill>
              <a:effectLst/>
            </a:endParaRPr>
          </a:p>
          <a:p>
            <a:pPr rtl="0">
              <a:spcBef>
                <a:spcPts val="1000"/>
              </a:spcBef>
              <a:spcAft>
                <a:spcPts val="0"/>
              </a:spcAft>
            </a:pPr>
            <a:r>
              <a:rPr lang="nl-NL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Hogeschool Utrecht, Hogeschool van Amsterdam, Universiteit Utrecht, Leren </a:t>
            </a:r>
            <a:r>
              <a:rPr lang="nl-NL" sz="20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voor Morgen</a:t>
            </a:r>
            <a:endParaRPr lang="nl-NL" sz="3200" b="0" dirty="0">
              <a:effectLst/>
            </a:endParaRPr>
          </a:p>
          <a:p>
            <a:pPr rtl="0">
              <a:spcBef>
                <a:spcPts val="1000"/>
              </a:spcBef>
              <a:spcAft>
                <a:spcPts val="0"/>
              </a:spcAft>
            </a:pPr>
            <a:r>
              <a:rPr lang="nl-NL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Peter Duifhuis, Mijke </a:t>
            </a:r>
            <a:r>
              <a:rPr lang="nl-NL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Lambooij</a:t>
            </a:r>
            <a:r>
              <a:rPr lang="nl-NL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Felix van Vugt, Eefje Smit, </a:t>
            </a:r>
            <a:r>
              <a:rPr lang="nl-NL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Adwin</a:t>
            </a:r>
            <a:r>
              <a:rPr lang="nl-NL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nl-NL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Bosschaart</a:t>
            </a:r>
            <a:r>
              <a:rPr lang="nl-NL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nl-NL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Darina</a:t>
            </a:r>
            <a:r>
              <a:rPr lang="nl-NL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nl-NL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Huinck</a:t>
            </a:r>
            <a:r>
              <a:rPr lang="nl-NL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Ingeborg </a:t>
            </a:r>
            <a:r>
              <a:rPr lang="nl-NL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Tiemessen</a:t>
            </a:r>
            <a:r>
              <a:rPr lang="nl-NL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Jelle Boeve-</a:t>
            </a:r>
            <a:r>
              <a:rPr lang="nl-NL" sz="2000" dirty="0">
                <a:solidFill>
                  <a:srgbClr val="000000"/>
                </a:solidFill>
                <a:latin typeface="Calibri" panose="020F0502020204030204" pitchFamily="34" charset="0"/>
              </a:rPr>
              <a:t>d</a:t>
            </a:r>
            <a:r>
              <a:rPr lang="nl-NL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 Pauw, Eline Koopman</a:t>
            </a:r>
          </a:p>
          <a:p>
            <a:pPr marL="0" indent="0" rtl="0">
              <a:spcBef>
                <a:spcPts val="1000"/>
              </a:spcBef>
              <a:spcAft>
                <a:spcPts val="0"/>
              </a:spcAft>
              <a:buNone/>
            </a:pPr>
            <a:endParaRPr lang="nl-NL" sz="2000" i="0" u="none" strike="noStrike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nl-NL" sz="2400" b="1" i="0" u="none" strike="noStrike" dirty="0">
                <a:solidFill>
                  <a:srgbClr val="F27C22"/>
                </a:solidFill>
                <a:effectLst/>
                <a:latin typeface="Calibri" panose="020F0502020204030204" pitchFamily="34" charset="0"/>
              </a:rPr>
              <a:t>U-Talent | VO-HO netwerk voor de regio Utrecht</a:t>
            </a:r>
            <a:endParaRPr lang="nl-NL" sz="3600" b="1" dirty="0">
              <a:solidFill>
                <a:srgbClr val="F27C22"/>
              </a:solidFill>
              <a:effectLst/>
            </a:endParaRPr>
          </a:p>
          <a:p>
            <a:pPr rtl="0">
              <a:spcBef>
                <a:spcPts val="1000"/>
              </a:spcBef>
              <a:spcAft>
                <a:spcPts val="0"/>
              </a:spcAft>
            </a:pPr>
            <a:r>
              <a:rPr lang="nl-NL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Dirk Jan Boerwinkel, Marjolein Gelauff, Marijn Willmes, Noort Bakx, Hannán Tecla</a:t>
            </a:r>
            <a:br>
              <a:rPr lang="nl-NL" sz="3200" dirty="0"/>
            </a:b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591069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58F50D-F1CA-A96B-E2E5-FFAD7FBF07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6193E97-E909-1C0F-2E7D-0B7D96AEFF29}"/>
              </a:ext>
            </a:extLst>
          </p:cNvPr>
          <p:cNvSpPr/>
          <p:nvPr/>
        </p:nvSpPr>
        <p:spPr>
          <a:xfrm>
            <a:off x="0" y="2655651"/>
            <a:ext cx="7577847" cy="4007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C95985-EA5C-BE7D-A985-9EF56281A37E}"/>
              </a:ext>
            </a:extLst>
          </p:cNvPr>
          <p:cNvSpPr txBox="1"/>
          <p:nvPr/>
        </p:nvSpPr>
        <p:spPr>
          <a:xfrm>
            <a:off x="612843" y="3050418"/>
            <a:ext cx="7655668" cy="2969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nl-NL" sz="2800" b="1" spc="130" dirty="0">
                <a:solidFill>
                  <a:srgbClr val="F27C22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rPr>
              <a:t>PROGRAMMA</a:t>
            </a:r>
          </a:p>
          <a:p>
            <a:pPr>
              <a:lnSpc>
                <a:spcPts val="2400"/>
              </a:lnSpc>
            </a:pPr>
            <a:r>
              <a:rPr lang="nl-NL" sz="1700" b="1" spc="130" dirty="0">
                <a:solidFill>
                  <a:srgbClr val="A8C082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rPr>
              <a:t>09:30-10:00	INLOOP &amp; REGISTRATIE</a:t>
            </a:r>
          </a:p>
          <a:p>
            <a:pPr>
              <a:lnSpc>
                <a:spcPts val="2400"/>
              </a:lnSpc>
            </a:pPr>
            <a:r>
              <a:rPr lang="nl-NL" sz="1700" b="1" spc="130" dirty="0">
                <a:solidFill>
                  <a:srgbClr val="009458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rPr>
              <a:t>10:00-11:30	OPENING &amp; KEYNOTES</a:t>
            </a:r>
          </a:p>
          <a:p>
            <a:pPr>
              <a:lnSpc>
                <a:spcPts val="2400"/>
              </a:lnSpc>
            </a:pPr>
            <a:r>
              <a:rPr lang="nl-NL" sz="1700" b="1" spc="130" dirty="0">
                <a:solidFill>
                  <a:srgbClr val="009458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rPr>
              <a:t>11:45-12:30	INSPIRATIESESSIE RONDE 1</a:t>
            </a:r>
          </a:p>
          <a:p>
            <a:pPr>
              <a:lnSpc>
                <a:spcPts val="2400"/>
              </a:lnSpc>
            </a:pPr>
            <a:r>
              <a:rPr lang="nl-NL" sz="1700" b="1" spc="130" dirty="0">
                <a:solidFill>
                  <a:srgbClr val="A8C082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rPr>
              <a:t>12:30-13:30	PAUZE EN LUNCH</a:t>
            </a:r>
          </a:p>
          <a:p>
            <a:pPr>
              <a:lnSpc>
                <a:spcPts val="2400"/>
              </a:lnSpc>
            </a:pPr>
            <a:r>
              <a:rPr lang="nl-NL" sz="1700" b="1" spc="130" dirty="0">
                <a:solidFill>
                  <a:srgbClr val="009458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rPr>
              <a:t>13:30-14:15	INSPIRATIESESSIE RONDE 2</a:t>
            </a:r>
          </a:p>
          <a:p>
            <a:pPr>
              <a:lnSpc>
                <a:spcPts val="2400"/>
              </a:lnSpc>
            </a:pPr>
            <a:r>
              <a:rPr lang="nl-NL" sz="1700" b="1" spc="130" dirty="0">
                <a:solidFill>
                  <a:srgbClr val="009458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rPr>
              <a:t>14:30-15:45	WORKSHOPRONDE</a:t>
            </a:r>
          </a:p>
          <a:p>
            <a:pPr>
              <a:lnSpc>
                <a:spcPts val="2400"/>
              </a:lnSpc>
            </a:pPr>
            <a:r>
              <a:rPr lang="nl-NL" sz="1700" b="1" spc="130" dirty="0">
                <a:solidFill>
                  <a:srgbClr val="009458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rPr>
              <a:t>15:50-16:30	TERUGKOPPELSESSIE &amp; AFSLUITING</a:t>
            </a:r>
          </a:p>
          <a:p>
            <a:pPr>
              <a:lnSpc>
                <a:spcPts val="2400"/>
              </a:lnSpc>
            </a:pPr>
            <a:r>
              <a:rPr lang="nl-NL" sz="1700" b="1" spc="130" dirty="0">
                <a:solidFill>
                  <a:srgbClr val="A8C082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rPr>
              <a:t>16:30-17:00	BORREL</a:t>
            </a:r>
          </a:p>
        </p:txBody>
      </p:sp>
    </p:spTree>
    <p:extLst>
      <p:ext uri="{BB962C8B-B14F-4D97-AF65-F5344CB8AC3E}">
        <p14:creationId xmlns:p14="http://schemas.microsoft.com/office/powerpoint/2010/main" val="2876722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F91AE-2FF5-9EB2-D89C-580866188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A8C082"/>
                </a:solidFill>
              </a:rPr>
              <a:t>WAAROM?</a:t>
            </a:r>
            <a:br>
              <a:rPr lang="en-US" sz="4400" dirty="0">
                <a:solidFill>
                  <a:srgbClr val="A8C082"/>
                </a:solidFill>
              </a:rPr>
            </a:br>
            <a:r>
              <a:rPr lang="en-US" sz="4400" dirty="0"/>
              <a:t>OVER MORGEN</a:t>
            </a:r>
            <a:endParaRPr lang="nl-NL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AF3C86-031D-24C9-FE9B-0970061B4F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hlinkClick r:id="rId3"/>
              </a:rPr>
              <a:t>Naar</a:t>
            </a:r>
            <a:r>
              <a:rPr lang="en-US" dirty="0">
                <a:hlinkClick r:id="rId3"/>
              </a:rPr>
              <a:t> video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47486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ferentie Duurzaamheidsdidactiek">
      <a:dk1>
        <a:sysClr val="windowText" lastClr="000000"/>
      </a:dk1>
      <a:lt1>
        <a:srgbClr val="FEF4E8"/>
      </a:lt1>
      <a:dk2>
        <a:srgbClr val="009458"/>
      </a:dk2>
      <a:lt2>
        <a:srgbClr val="A8C082"/>
      </a:lt2>
      <a:accent1>
        <a:srgbClr val="009458"/>
      </a:accent1>
      <a:accent2>
        <a:srgbClr val="F27C22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ferentie Duurzaamheidsdidactiek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c6bfe14-bf7f-4b62-8d93-97d9567eed1c" xsi:nil="true"/>
    <lcf76f155ced4ddcb4097134ff3c332f xmlns="6e28ce44-d131-4197-a6ac-f4e48204edc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7D1ABDA7AF264881FBEE5B1AB115DB" ma:contentTypeVersion="17" ma:contentTypeDescription="Een nieuw document maken." ma:contentTypeScope="" ma:versionID="c0c7dd8267f49f1ea4a89fc6879f8dce">
  <xsd:schema xmlns:xsd="http://www.w3.org/2001/XMLSchema" xmlns:xs="http://www.w3.org/2001/XMLSchema" xmlns:p="http://schemas.microsoft.com/office/2006/metadata/properties" xmlns:ns2="6e28ce44-d131-4197-a6ac-f4e48204edcc" xmlns:ns3="bc6bfe14-bf7f-4b62-8d93-97d9567eed1c" targetNamespace="http://schemas.microsoft.com/office/2006/metadata/properties" ma:root="true" ma:fieldsID="6c184cdf56ab5150b76b484f2cbf839e" ns2:_="" ns3:_="">
    <xsd:import namespace="6e28ce44-d131-4197-a6ac-f4e48204edcc"/>
    <xsd:import namespace="bc6bfe14-bf7f-4b62-8d93-97d9567eed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28ce44-d131-4197-a6ac-f4e48204ed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9115ee84-c194-4add-8ddb-ad54b768e1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6bfe14-bf7f-4b62-8d93-97d9567eed1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d0743873-8222-4bc1-9d7a-a06a460c8dd2}" ma:internalName="TaxCatchAll" ma:showField="CatchAllData" ma:web="bc6bfe14-bf7f-4b62-8d93-97d9567eed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FA3671-2E9F-4730-8736-D5E49751735B}">
  <ds:schemaRefs>
    <ds:schemaRef ds:uri="http://purl.org/dc/dcmitype/"/>
    <ds:schemaRef ds:uri="http://www.w3.org/XML/1998/namespace"/>
    <ds:schemaRef ds:uri="bc6bfe14-bf7f-4b62-8d93-97d9567eed1c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schemas.microsoft.com/office/infopath/2007/PartnerControls"/>
    <ds:schemaRef ds:uri="6e28ce44-d131-4197-a6ac-f4e48204edcc"/>
  </ds:schemaRefs>
</ds:datastoreItem>
</file>

<file path=customXml/itemProps2.xml><?xml version="1.0" encoding="utf-8"?>
<ds:datastoreItem xmlns:ds="http://schemas.openxmlformats.org/officeDocument/2006/customXml" ds:itemID="{12E013BB-F374-4D07-975B-7DC38FBF03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CB6348-2562-4D6C-82D9-2B02AE23B3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28ce44-d131-4197-a6ac-f4e48204edcc"/>
    <ds:schemaRef ds:uri="bc6bfe14-bf7f-4b62-8d93-97d9567eed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3408</TotalTime>
  <Words>1048</Words>
  <Application>Microsoft Office PowerPoint</Application>
  <PresentationFormat>Widescreen</PresentationFormat>
  <Paragraphs>144</Paragraphs>
  <Slides>26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Anton</vt:lpstr>
      <vt:lpstr>Aptos</vt:lpstr>
      <vt:lpstr>Arial</vt:lpstr>
      <vt:lpstr>Calibri</vt:lpstr>
      <vt:lpstr>Open Sans</vt:lpstr>
      <vt:lpstr>Open Sans Light</vt:lpstr>
      <vt:lpstr>Office Theme</vt:lpstr>
      <vt:lpstr>PowerPoint Presentation</vt:lpstr>
      <vt:lpstr>PowerPoint Presentation</vt:lpstr>
      <vt:lpstr>SAMENWERKEN AAN ONDERZOEK?</vt:lpstr>
      <vt:lpstr>PowerPoint Presentation</vt:lpstr>
      <vt:lpstr>PowerPoint Presentation</vt:lpstr>
      <vt:lpstr>PLENAIRE OPENING</vt:lpstr>
      <vt:lpstr>WIE ZIJN WIJ?</vt:lpstr>
      <vt:lpstr>PowerPoint Presentation</vt:lpstr>
      <vt:lpstr>WAAROM? OVER MORGEN</vt:lpstr>
      <vt:lpstr>WAAROM? OVER MORGEN</vt:lpstr>
      <vt:lpstr>LESSEN VOOR EEN  HOOPVOLLE TOEKOMST</vt:lpstr>
      <vt:lpstr>PowerPoint Presentation</vt:lpstr>
      <vt:lpstr>PowerPoint Presentation</vt:lpstr>
      <vt:lpstr>Waarover wil je leren vandaag?</vt:lpstr>
      <vt:lpstr>Wat je hebt gekregen…</vt:lpstr>
      <vt:lpstr>SPREKERS</vt:lpstr>
      <vt:lpstr>PowerPoint Presentation</vt:lpstr>
      <vt:lpstr>PowerPoint Presentation</vt:lpstr>
      <vt:lpstr>WEGWIJZER</vt:lpstr>
      <vt:lpstr>PowerPoint Presentation</vt:lpstr>
      <vt:lpstr>PowerPoint Presentation</vt:lpstr>
      <vt:lpstr>PowerPoint Presentation</vt:lpstr>
      <vt:lpstr>Welke uitspraak spreekt u het meest aan? 1. Het belichamen van duurzaamheidswaarden</vt:lpstr>
      <vt:lpstr>Welke uitspraak spreekt u het meest aan? 2. Het omarmen van de complexiteit van duurzaamheid</vt:lpstr>
      <vt:lpstr>Welke uitspraak spreekt u het meest aan? 3. Het visualiseren van een duurzame toekomst</vt:lpstr>
      <vt:lpstr>Welke uitspraak spreekt u het meest aan? 4. Het nastreven van duurzaamheid</vt:lpstr>
    </vt:vector>
  </TitlesOfParts>
  <Company>Utrecht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Bakx, L.L. (Noort)</dc:creator>
  <cp:lastModifiedBy>Peter Duifhuis</cp:lastModifiedBy>
  <cp:revision>2</cp:revision>
  <dcterms:created xsi:type="dcterms:W3CDTF">2024-04-05T08:23:08Z</dcterms:created>
  <dcterms:modified xsi:type="dcterms:W3CDTF">2024-04-23T11:17:14Z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0x010100167D1ABDA7AF264881FBEE5B1AB115DB</vt:lpwstr>
  </property>
</Properties>
</file>