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79" r:id="rId5"/>
    <p:sldId id="284" r:id="rId6"/>
    <p:sldId id="289" r:id="rId7"/>
    <p:sldId id="26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082"/>
    <a:srgbClr val="56555B"/>
    <a:srgbClr val="F27C22"/>
    <a:srgbClr val="009458"/>
    <a:srgbClr val="FEF4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156" autoAdjust="0"/>
  </p:normalViewPr>
  <p:slideViewPr>
    <p:cSldViewPr snapToGrid="0">
      <p:cViewPr varScale="1">
        <p:scale>
          <a:sx n="69" d="100"/>
          <a:sy n="69" d="100"/>
        </p:scale>
        <p:origin x="11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Duifhuis" userId="8ab25000-6c79-4bae-ab64-0f49d349e67e" providerId="ADAL" clId="{7C056DAD-3BF3-4970-8C8C-6864BEF892E1}"/>
    <pc:docChg chg="delSld delMainMaster">
      <pc:chgData name="Peter Duifhuis" userId="8ab25000-6c79-4bae-ab64-0f49d349e67e" providerId="ADAL" clId="{7C056DAD-3BF3-4970-8C8C-6864BEF892E1}" dt="2024-04-23T11:18:24.945" v="2" actId="47"/>
      <pc:docMkLst>
        <pc:docMk/>
      </pc:docMkLst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893928789" sldId="256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031200702" sldId="257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131439299" sldId="258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575928962" sldId="259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62761937" sldId="260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064055698" sldId="261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591069569" sldId="262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464465934" sldId="263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882526659" sldId="265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947486083" sldId="266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673591457" sldId="267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256302358" sldId="268"/>
        </pc:sldMkLst>
      </pc:sldChg>
      <pc:sldChg chg="del">
        <pc:chgData name="Peter Duifhuis" userId="8ab25000-6c79-4bae-ab64-0f49d349e67e" providerId="ADAL" clId="{7C056DAD-3BF3-4970-8C8C-6864BEF892E1}" dt="2024-04-23T11:18:19.655" v="1" actId="47"/>
        <pc:sldMkLst>
          <pc:docMk/>
          <pc:sldMk cId="136850261" sldId="269"/>
        </pc:sldMkLst>
      </pc:sldChg>
      <pc:sldChg chg="del">
        <pc:chgData name="Peter Duifhuis" userId="8ab25000-6c79-4bae-ab64-0f49d349e67e" providerId="ADAL" clId="{7C056DAD-3BF3-4970-8C8C-6864BEF892E1}" dt="2024-04-23T11:18:19.655" v="1" actId="47"/>
        <pc:sldMkLst>
          <pc:docMk/>
          <pc:sldMk cId="100383163" sldId="271"/>
        </pc:sldMkLst>
      </pc:sldChg>
      <pc:sldChg chg="del">
        <pc:chgData name="Peter Duifhuis" userId="8ab25000-6c79-4bae-ab64-0f49d349e67e" providerId="ADAL" clId="{7C056DAD-3BF3-4970-8C8C-6864BEF892E1}" dt="2024-04-23T11:18:19.655" v="1" actId="47"/>
        <pc:sldMkLst>
          <pc:docMk/>
          <pc:sldMk cId="2865636574" sldId="272"/>
        </pc:sldMkLst>
      </pc:sldChg>
      <pc:sldChg chg="del">
        <pc:chgData name="Peter Duifhuis" userId="8ab25000-6c79-4bae-ab64-0f49d349e67e" providerId="ADAL" clId="{7C056DAD-3BF3-4970-8C8C-6864BEF892E1}" dt="2024-04-23T11:18:19.655" v="1" actId="47"/>
        <pc:sldMkLst>
          <pc:docMk/>
          <pc:sldMk cId="2017832546" sldId="273"/>
        </pc:sldMkLst>
      </pc:sldChg>
      <pc:sldChg chg="del">
        <pc:chgData name="Peter Duifhuis" userId="8ab25000-6c79-4bae-ab64-0f49d349e67e" providerId="ADAL" clId="{7C056DAD-3BF3-4970-8C8C-6864BEF892E1}" dt="2024-04-23T11:18:19.655" v="1" actId="47"/>
        <pc:sldMkLst>
          <pc:docMk/>
          <pc:sldMk cId="1125834207" sldId="274"/>
        </pc:sldMkLst>
      </pc:sldChg>
      <pc:sldChg chg="del">
        <pc:chgData name="Peter Duifhuis" userId="8ab25000-6c79-4bae-ab64-0f49d349e67e" providerId="ADAL" clId="{7C056DAD-3BF3-4970-8C8C-6864BEF892E1}" dt="2024-04-23T11:18:19.655" v="1" actId="47"/>
        <pc:sldMkLst>
          <pc:docMk/>
          <pc:sldMk cId="1549804691" sldId="275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067202762" sldId="276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899886508" sldId="277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871157880" sldId="278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301486772" sldId="280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246433879" sldId="281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968453221" sldId="282"/>
        </pc:sldMkLst>
      </pc:sldChg>
      <pc:sldChg chg="del">
        <pc:chgData name="Peter Duifhuis" userId="8ab25000-6c79-4bae-ab64-0f49d349e67e" providerId="ADAL" clId="{7C056DAD-3BF3-4970-8C8C-6864BEF892E1}" dt="2024-04-23T11:18:19.655" v="1" actId="47"/>
        <pc:sldMkLst>
          <pc:docMk/>
          <pc:sldMk cId="4042135702" sldId="283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876722984" sldId="285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010721559" sldId="286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672855305" sldId="287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446503847" sldId="288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92097526" sldId="290"/>
        </pc:sldMkLst>
      </pc:sldChg>
      <pc:sldChg chg="del">
        <pc:chgData name="Peter Duifhuis" userId="8ab25000-6c79-4bae-ab64-0f49d349e67e" providerId="ADAL" clId="{7C056DAD-3BF3-4970-8C8C-6864BEF892E1}" dt="2024-04-23T11:18:19.655" v="1" actId="47"/>
        <pc:sldMkLst>
          <pc:docMk/>
          <pc:sldMk cId="2141541805" sldId="291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845128378" sldId="292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941599545" sldId="293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554602486" sldId="294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06921130" sldId="297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4274172404" sldId="301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752924346" sldId="308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4283750271" sldId="318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919456563" sldId="319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863246348" sldId="320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140854903" sldId="323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887613866" sldId="324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79516535" sldId="325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461955703" sldId="327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4056626791" sldId="328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201626800" sldId="329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941108841" sldId="331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247021789" sldId="332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608985908" sldId="335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593961145" sldId="336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526500777" sldId="337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969809021" sldId="340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117920586" sldId="341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439204519" sldId="345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337114481" sldId="346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100332383" sldId="347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995336154" sldId="348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033279471" sldId="351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598257027" sldId="353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4123874408" sldId="354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791698402" sldId="355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536715640" sldId="356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70274782" sldId="357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791257616" sldId="358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016059623" sldId="359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309535367" sldId="375"/>
        </pc:sldMkLst>
      </pc:sldChg>
      <pc:sldChg chg="del">
        <pc:chgData name="Peter Duifhuis" userId="8ab25000-6c79-4bae-ab64-0f49d349e67e" providerId="ADAL" clId="{7C056DAD-3BF3-4970-8C8C-6864BEF892E1}" dt="2024-04-23T11:18:24.945" v="2" actId="47"/>
        <pc:sldMkLst>
          <pc:docMk/>
          <pc:sldMk cId="3479465243" sldId="376"/>
        </pc:sldMkLst>
      </pc:sldChg>
      <pc:sldChg chg="del">
        <pc:chgData name="Peter Duifhuis" userId="8ab25000-6c79-4bae-ab64-0f49d349e67e" providerId="ADAL" clId="{7C056DAD-3BF3-4970-8C8C-6864BEF892E1}" dt="2024-04-23T11:18:24.945" v="2" actId="47"/>
        <pc:sldMkLst>
          <pc:docMk/>
          <pc:sldMk cId="1015888570" sldId="378"/>
        </pc:sldMkLst>
      </pc:sldChg>
      <pc:sldChg chg="del">
        <pc:chgData name="Peter Duifhuis" userId="8ab25000-6c79-4bae-ab64-0f49d349e67e" providerId="ADAL" clId="{7C056DAD-3BF3-4970-8C8C-6864BEF892E1}" dt="2024-04-23T11:18:24.945" v="2" actId="47"/>
        <pc:sldMkLst>
          <pc:docMk/>
          <pc:sldMk cId="1321051569" sldId="379"/>
        </pc:sldMkLst>
      </pc:sldChg>
      <pc:sldChg chg="del">
        <pc:chgData name="Peter Duifhuis" userId="8ab25000-6c79-4bae-ab64-0f49d349e67e" providerId="ADAL" clId="{7C056DAD-3BF3-4970-8C8C-6864BEF892E1}" dt="2024-04-23T11:18:24.945" v="2" actId="47"/>
        <pc:sldMkLst>
          <pc:docMk/>
          <pc:sldMk cId="820959272" sldId="380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929565855" sldId="381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80096251" sldId="382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216127361" sldId="383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513461962" sldId="384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734212178" sldId="385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152278051" sldId="386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671689849" sldId="387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197795178" sldId="388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688375721" sldId="389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34423859" sldId="390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986495038" sldId="391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3385392777" sldId="392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509878510" sldId="393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1579989835" sldId="394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459859832" sldId="395"/>
        </pc:sldMkLst>
      </pc:sldChg>
      <pc:sldChg chg="del">
        <pc:chgData name="Peter Duifhuis" userId="8ab25000-6c79-4bae-ab64-0f49d349e67e" providerId="ADAL" clId="{7C056DAD-3BF3-4970-8C8C-6864BEF892E1}" dt="2024-04-23T11:18:12.079" v="0" actId="47"/>
        <pc:sldMkLst>
          <pc:docMk/>
          <pc:sldMk cId="2526922502" sldId="396"/>
        </pc:sldMkLst>
      </pc:sldChg>
      <pc:sldMasterChg chg="del delSldLayout">
        <pc:chgData name="Peter Duifhuis" userId="8ab25000-6c79-4bae-ab64-0f49d349e67e" providerId="ADAL" clId="{7C056DAD-3BF3-4970-8C8C-6864BEF892E1}" dt="2024-04-23T11:18:12.079" v="0" actId="47"/>
        <pc:sldMasterMkLst>
          <pc:docMk/>
          <pc:sldMasterMk cId="577296917" sldId="2147483660"/>
        </pc:sldMasterMkLst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1003895442" sldId="2147483661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399266346" sldId="2147483662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598476841" sldId="2147483663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2415831264" sldId="2147483664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1924952387" sldId="2147483665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3770828380" sldId="2147483666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849100956" sldId="2147483667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3723922438" sldId="2147483668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1568974912" sldId="2147483669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756387711" sldId="2147483670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77296917" sldId="2147483660"/>
            <pc:sldLayoutMk cId="898005910" sldId="2147483671"/>
          </pc:sldLayoutMkLst>
        </pc:sldLayoutChg>
      </pc:sldMasterChg>
      <pc:sldMasterChg chg="del delSldLayout">
        <pc:chgData name="Peter Duifhuis" userId="8ab25000-6c79-4bae-ab64-0f49d349e67e" providerId="ADAL" clId="{7C056DAD-3BF3-4970-8C8C-6864BEF892E1}" dt="2024-04-23T11:18:12.079" v="0" actId="47"/>
        <pc:sldMasterMkLst>
          <pc:docMk/>
          <pc:sldMasterMk cId="525868212" sldId="2147483672"/>
        </pc:sldMasterMkLst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3629709802" sldId="2147483673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3967293669" sldId="2147483674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2195822526" sldId="2147483675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208850574" sldId="2147483676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1713073263" sldId="2147483677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3657116342" sldId="2147483678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1540760792" sldId="2147483679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3730842121" sldId="2147483680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3444114781" sldId="2147483681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2840211105" sldId="2147483682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2378086943" sldId="2147483683"/>
          </pc:sldLayoutMkLst>
        </pc:sldLayoutChg>
        <pc:sldLayoutChg chg="del">
          <pc:chgData name="Peter Duifhuis" userId="8ab25000-6c79-4bae-ab64-0f49d349e67e" providerId="ADAL" clId="{7C056DAD-3BF3-4970-8C8C-6864BEF892E1}" dt="2024-04-23T11:18:12.079" v="0" actId="47"/>
          <pc:sldLayoutMkLst>
            <pc:docMk/>
            <pc:sldMasterMk cId="525868212" sldId="2147483672"/>
            <pc:sldLayoutMk cId="2125513283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E30C-54CF-4EBA-BF92-F82C46A35392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AE2DC-6FF7-42CE-8455-7E230755341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03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AE2DC-6FF7-42CE-8455-7E230755341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71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90B0-2858-9D50-4066-AE7880F93A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094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2420E-24CE-32BD-962B-548F3E3E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933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CEEA-B0F3-36DA-4586-C2D80A4B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1DA3E-6008-AB14-F869-FBD09AAE5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2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80B8A-385D-E605-6989-997C13390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6BF86-4ED6-6EF5-EF00-1ED6D29F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43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3BF0-CA96-096E-7892-87A8183F8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D7C86-E5CA-87AA-892C-68D55779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7A065-F2E8-E21A-F026-70BE0786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51211-FD1E-461D-AA12-CF280747162B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01708-1E8F-6CC2-E74A-2A5D4DE5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F989F-E052-B49F-EFA6-2B8EBA52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FCC7B-BE07-427D-92E4-F1CE33DC6E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38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1BC5-F53A-D32F-C7BE-152796004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94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E6CF9-8285-B24F-E3EE-38850E2FA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3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08B3-A901-67E0-CC7A-1937B886C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2741-8295-3989-4785-8D4DDB95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56D82-6552-A42B-89C5-634D453C0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1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97721-F5CD-CDDB-D76D-B748F7C61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FE0E9-0B0C-29F4-B228-5CA7D11BD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EDE24-2622-7ECE-B016-2807D0A27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7B049-3DAD-E5E7-57F6-CEE25D70F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004F2-7C2F-FA5C-CA94-0B02584B0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89F60-C256-FEFE-5E99-CBDFA442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51211-FD1E-461D-AA12-CF280747162B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381F1-EAF9-F1E6-1C47-61E85559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34DF6-F2BD-8561-50C2-FB57A968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FCC7B-BE07-427D-92E4-F1CE33DC6E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88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518B-4836-5257-388E-4E3C1A85C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27C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90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86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70DA-F046-7EA9-D6CC-BA6D8F27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664B2-210E-0EE7-11CE-E466E0184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E590A-1FA1-0D0C-BAF5-7D738215B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30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E44D-6CDA-96EB-C38E-F8B2E967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5FA9C-4767-0C35-821C-58021BCC2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42574-ACEE-BEC6-23FC-A13825D0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64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F20A4-B69C-6E67-BBBE-AB870EB6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9D0D2-3DB3-B296-B757-50415951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36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945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2647-E4BF-4EFF-FB21-64F2BF8D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TERUGKOPPELSESSIE</a:t>
            </a:r>
            <a:br>
              <a:rPr lang="en-US" dirty="0"/>
            </a:br>
            <a:r>
              <a:rPr lang="en-US" dirty="0"/>
              <a:t>&amp; AFSLUITING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45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0175F6-57EE-76FF-6273-1AC3FBDEE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336"/>
            <a:ext cx="12192000" cy="35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9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C1FB-93F7-45A8-A14E-2441A63F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266189"/>
            <a:ext cx="10109199" cy="903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latin typeface="+mj-lt"/>
                <a:ea typeface="+mj-ea"/>
                <a:cs typeface="+mj-cs"/>
              </a:rPr>
              <a:t>HELPDESK</a:t>
            </a:r>
          </a:p>
        </p:txBody>
      </p:sp>
      <p:pic>
        <p:nvPicPr>
          <p:cNvPr id="4100" name="Picture 4" descr="A person with a beard smiling&#10;&#10;Description automatically generated">
            <a:extLst>
              <a:ext uri="{FF2B5EF4-FFF2-40B4-BE49-F238E27FC236}">
                <a16:creationId xmlns:a16="http://schemas.microsoft.com/office/drawing/2014/main" id="{868FD2AA-6B79-C3BB-AB84-12898B27D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421"/>
          <a:stretch/>
        </p:blipFill>
        <p:spPr bwMode="auto">
          <a:xfrm>
            <a:off x="3051896" y="-83"/>
            <a:ext cx="3051896" cy="41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ine Koopman (zij/haar) – leren voor morgen">
            <a:extLst>
              <a:ext uri="{FF2B5EF4-FFF2-40B4-BE49-F238E27FC236}">
                <a16:creationId xmlns:a16="http://schemas.microsoft.com/office/drawing/2014/main" id="{DC768CBD-6D4D-DF6F-8B54-44E8AF50B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t="16393" r="20938" b="16390"/>
          <a:stretch/>
        </p:blipFill>
        <p:spPr bwMode="auto">
          <a:xfrm>
            <a:off x="9155688" y="10"/>
            <a:ext cx="3051896" cy="41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3371E5-0CA0-A9F1-ADAF-2D450EBE5FC4}"/>
              </a:ext>
            </a:extLst>
          </p:cNvPr>
          <p:cNvSpPr txBox="1">
            <a:spLocks/>
          </p:cNvSpPr>
          <p:nvPr/>
        </p:nvSpPr>
        <p:spPr>
          <a:xfrm>
            <a:off x="3051896" y="4263752"/>
            <a:ext cx="3051876" cy="1187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Jelle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Boeve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Pauw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Onderzoeker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Duurzaamheidsdidactiek</a:t>
            </a:r>
            <a:endParaRPr lang="en-US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9EA755-99D2-E2BE-474D-B36DF1C31403}"/>
              </a:ext>
            </a:extLst>
          </p:cNvPr>
          <p:cNvSpPr txBox="1">
            <a:spLocks/>
          </p:cNvSpPr>
          <p:nvPr/>
        </p:nvSpPr>
        <p:spPr>
          <a:xfrm>
            <a:off x="6103772" y="4270464"/>
            <a:ext cx="3051876" cy="1187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Adwin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Bosschaart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Onderzoeker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Aardrijkskundedidacticus</a:t>
            </a:r>
            <a:endParaRPr lang="en-US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0B02210-E3C9-6FC7-1562-3A8ED6BCB31D}"/>
              </a:ext>
            </a:extLst>
          </p:cNvPr>
          <p:cNvSpPr txBox="1">
            <a:spLocks/>
          </p:cNvSpPr>
          <p:nvPr/>
        </p:nvSpPr>
        <p:spPr>
          <a:xfrm>
            <a:off x="9155698" y="4289687"/>
            <a:ext cx="3051876" cy="1187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Eline Koopman</a:t>
            </a:r>
          </a:p>
          <a:p>
            <a:pPr algn="ctr"/>
            <a:r>
              <a:rPr lang="en-US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Onderwijscoöperatie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Morgen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CE84B-765D-45A8-390F-75880A4494E2}"/>
              </a:ext>
            </a:extLst>
          </p:cNvPr>
          <p:cNvSpPr/>
          <p:nvPr/>
        </p:nvSpPr>
        <p:spPr>
          <a:xfrm>
            <a:off x="335280" y="4612640"/>
            <a:ext cx="198120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8EA89-42C1-80AB-6F64-5F1AA3D05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9" y="4263752"/>
            <a:ext cx="3051875" cy="8035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Wieneke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Maris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Docent </a:t>
            </a:r>
            <a:r>
              <a:rPr lang="en-US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Aardrijkskunde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BBCD61-2430-BDDA-3246-C9740C9BB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" t="2851" r="-763" b="6960"/>
          <a:stretch/>
        </p:blipFill>
        <p:spPr>
          <a:xfrm>
            <a:off x="-29" y="-1"/>
            <a:ext cx="3082355" cy="4172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70472-A83B-0DE6-3DA8-018CFDD1B9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97" t="3259" r="30804" b="35567"/>
          <a:stretch/>
        </p:blipFill>
        <p:spPr>
          <a:xfrm>
            <a:off x="6103772" y="-19306"/>
            <a:ext cx="3051896" cy="4195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8839E2-FDD2-5F15-BD86-05CB7524A7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79" y="5209369"/>
            <a:ext cx="4184601" cy="10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8A86-E90B-ED0A-C000-2C0FDC86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899"/>
            <a:ext cx="10515600" cy="4499141"/>
          </a:xfrm>
        </p:spPr>
        <p:txBody>
          <a:bodyPr>
            <a:normAutofit/>
          </a:bodyPr>
          <a:lstStyle/>
          <a:p>
            <a:r>
              <a:rPr lang="en-US" sz="8000" dirty="0"/>
              <a:t>BEDANKT </a:t>
            </a:r>
            <a:r>
              <a:rPr lang="en-US" sz="8000" dirty="0">
                <a:solidFill>
                  <a:srgbClr val="A8C082"/>
                </a:solidFill>
              </a:rPr>
              <a:t>EN TOT VOLGEND JAAR!</a:t>
            </a:r>
            <a:br>
              <a:rPr lang="en-US" sz="8000" dirty="0">
                <a:solidFill>
                  <a:srgbClr val="A8C082"/>
                </a:solidFill>
              </a:rPr>
            </a:br>
            <a:r>
              <a:rPr lang="en-US" sz="4800" dirty="0">
                <a:solidFill>
                  <a:srgbClr val="F27C22"/>
                </a:solidFill>
              </a:rPr>
              <a:t>DENK JE AAN DE EVALUATIE?</a:t>
            </a:r>
            <a:endParaRPr lang="nl-NL" sz="8000" dirty="0">
              <a:solidFill>
                <a:srgbClr val="F27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3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ferentie Duurzaamheidsdidactiek">
      <a:dk1>
        <a:sysClr val="windowText" lastClr="000000"/>
      </a:dk1>
      <a:lt1>
        <a:srgbClr val="FEF4E8"/>
      </a:lt1>
      <a:dk2>
        <a:srgbClr val="009458"/>
      </a:dk2>
      <a:lt2>
        <a:srgbClr val="A8C082"/>
      </a:lt2>
      <a:accent1>
        <a:srgbClr val="009458"/>
      </a:accent1>
      <a:accent2>
        <a:srgbClr val="F27C2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ferentie Duurzaamheidsdidactiek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bfe14-bf7f-4b62-8d93-97d9567eed1c" xsi:nil="true"/>
    <lcf76f155ced4ddcb4097134ff3c332f xmlns="6e28ce44-d131-4197-a6ac-f4e48204ed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D1ABDA7AF264881FBEE5B1AB115DB" ma:contentTypeVersion="17" ma:contentTypeDescription="Een nieuw document maken." ma:contentTypeScope="" ma:versionID="c0c7dd8267f49f1ea4a89fc6879f8dce">
  <xsd:schema xmlns:xsd="http://www.w3.org/2001/XMLSchema" xmlns:xs="http://www.w3.org/2001/XMLSchema" xmlns:p="http://schemas.microsoft.com/office/2006/metadata/properties" xmlns:ns2="6e28ce44-d131-4197-a6ac-f4e48204edcc" xmlns:ns3="bc6bfe14-bf7f-4b62-8d93-97d9567eed1c" targetNamespace="http://schemas.microsoft.com/office/2006/metadata/properties" ma:root="true" ma:fieldsID="6c184cdf56ab5150b76b484f2cbf839e" ns2:_="" ns3:_="">
    <xsd:import namespace="6e28ce44-d131-4197-a6ac-f4e48204edcc"/>
    <xsd:import namespace="bc6bfe14-bf7f-4b62-8d93-97d9567eed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8ce44-d131-4197-a6ac-f4e48204e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115ee84-c194-4add-8ddb-ad54b768e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bfe14-bf7f-4b62-8d93-97d9567eed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0743873-8222-4bc1-9d7a-a06a460c8dd2}" ma:internalName="TaxCatchAll" ma:showField="CatchAllData" ma:web="bc6bfe14-bf7f-4b62-8d93-97d9567eed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FA3671-2E9F-4730-8736-D5E49751735B}">
  <ds:schemaRefs>
    <ds:schemaRef ds:uri="http://purl.org/dc/dcmitype/"/>
    <ds:schemaRef ds:uri="http://www.w3.org/XML/1998/namespace"/>
    <ds:schemaRef ds:uri="bc6bfe14-bf7f-4b62-8d93-97d9567eed1c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6e28ce44-d131-4197-a6ac-f4e48204edcc"/>
  </ds:schemaRefs>
</ds:datastoreItem>
</file>

<file path=customXml/itemProps2.xml><?xml version="1.0" encoding="utf-8"?>
<ds:datastoreItem xmlns:ds="http://schemas.openxmlformats.org/officeDocument/2006/customXml" ds:itemID="{12E013BB-F374-4D07-975B-7DC38FBF03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CB6348-2562-4D6C-82D9-2B02AE23B3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8ce44-d131-4197-a6ac-f4e48204edcc"/>
    <ds:schemaRef ds:uri="bc6bfe14-bf7f-4b62-8d93-97d9567eed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42</Words>
  <Application>Microsoft Office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Open Sans</vt:lpstr>
      <vt:lpstr>Office Theme</vt:lpstr>
      <vt:lpstr>TERUGKOPPELSESSIE &amp; AFSLUITING</vt:lpstr>
      <vt:lpstr>PowerPoint Presentation</vt:lpstr>
      <vt:lpstr>HELPDESK</vt:lpstr>
      <vt:lpstr>BEDANKT EN TOT VOLGEND JAAR! DENK JE AAN DE EVALUATIE?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Bakx, L.L. (Noort)</dc:creator>
  <cp:lastModifiedBy>Peter Duifhuis</cp:lastModifiedBy>
  <cp:revision>2</cp:revision>
  <dcterms:created xsi:type="dcterms:W3CDTF">2024-04-05T08:23:08Z</dcterms:created>
  <dcterms:modified xsi:type="dcterms:W3CDTF">2024-04-23T11:18:30Z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0x010100167D1ABDA7AF264881FBEE5B1AB115DB</vt:lpwstr>
  </property>
</Properties>
</file>